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5FAC9-A38C-594B-9870-667BB810BC8D}" v="2" dt="2019-05-16T13:59:26.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R Schuback" userId="48e0ac1f-ce55-4f6e-a478-b34090c33cdf" providerId="ADAL" clId="{13E70A37-1880-E84C-9F6F-2F9B41199B50}"/>
    <pc:docChg chg="modSld">
      <pc:chgData name="Justin R Schuback" userId="48e0ac1f-ce55-4f6e-a478-b34090c33cdf" providerId="ADAL" clId="{13E70A37-1880-E84C-9F6F-2F9B41199B50}" dt="2019-05-13T14:12:07.132" v="416"/>
      <pc:docMkLst>
        <pc:docMk/>
      </pc:docMkLst>
      <pc:sldChg chg="modSp modAnim">
        <pc:chgData name="Justin R Schuback" userId="48e0ac1f-ce55-4f6e-a478-b34090c33cdf" providerId="ADAL" clId="{13E70A37-1880-E84C-9F6F-2F9B41199B50}" dt="2019-05-13T13:27:32.955" v="124" actId="2711"/>
        <pc:sldMkLst>
          <pc:docMk/>
          <pc:sldMk cId="130837124" sldId="256"/>
        </pc:sldMkLst>
        <pc:spChg chg="mod">
          <ac:chgData name="Justin R Schuback" userId="48e0ac1f-ce55-4f6e-a478-b34090c33cdf" providerId="ADAL" clId="{13E70A37-1880-E84C-9F6F-2F9B41199B50}" dt="2019-05-13T13:27:32.955" v="124" actId="2711"/>
          <ac:spMkLst>
            <pc:docMk/>
            <pc:sldMk cId="130837124" sldId="256"/>
            <ac:spMk id="4" creationId="{A4BBFCDC-F3B8-5E40-B1F5-F9D8ACEBBEAB}"/>
          </ac:spMkLst>
        </pc:spChg>
      </pc:sldChg>
      <pc:sldChg chg="modSp modAnim">
        <pc:chgData name="Justin R Schuback" userId="48e0ac1f-ce55-4f6e-a478-b34090c33cdf" providerId="ADAL" clId="{13E70A37-1880-E84C-9F6F-2F9B41199B50}" dt="2019-05-13T14:10:07.502" v="383" actId="207"/>
        <pc:sldMkLst>
          <pc:docMk/>
          <pc:sldMk cId="190537126" sldId="258"/>
        </pc:sldMkLst>
        <pc:spChg chg="mod">
          <ac:chgData name="Justin R Schuback" userId="48e0ac1f-ce55-4f6e-a478-b34090c33cdf" providerId="ADAL" clId="{13E70A37-1880-E84C-9F6F-2F9B41199B50}" dt="2019-05-13T14:10:07.502" v="383" actId="207"/>
          <ac:spMkLst>
            <pc:docMk/>
            <pc:sldMk cId="190537126" sldId="258"/>
            <ac:spMk id="4" creationId="{4B050A7A-80DC-CB4D-A710-75C6857FCAFF}"/>
          </ac:spMkLst>
        </pc:spChg>
        <pc:spChg chg="mod">
          <ac:chgData name="Justin R Schuback" userId="48e0ac1f-ce55-4f6e-a478-b34090c33cdf" providerId="ADAL" clId="{13E70A37-1880-E84C-9F6F-2F9B41199B50}" dt="2019-05-13T13:27:54.683" v="125" actId="2711"/>
          <ac:spMkLst>
            <pc:docMk/>
            <pc:sldMk cId="190537126" sldId="258"/>
            <ac:spMk id="7" creationId="{1398CFBA-36BF-9248-96C6-63BA51F0B1B2}"/>
          </ac:spMkLst>
        </pc:spChg>
      </pc:sldChg>
      <pc:sldChg chg="modAnim">
        <pc:chgData name="Justin R Schuback" userId="48e0ac1f-ce55-4f6e-a478-b34090c33cdf" providerId="ADAL" clId="{13E70A37-1880-E84C-9F6F-2F9B41199B50}" dt="2019-05-13T13:20:10.754" v="33"/>
        <pc:sldMkLst>
          <pc:docMk/>
          <pc:sldMk cId="3466629900" sldId="259"/>
        </pc:sldMkLst>
      </pc:sldChg>
      <pc:sldChg chg="addSp modSp modAnim">
        <pc:chgData name="Justin R Schuback" userId="48e0ac1f-ce55-4f6e-a478-b34090c33cdf" providerId="ADAL" clId="{13E70A37-1880-E84C-9F6F-2F9B41199B50}" dt="2019-05-13T13:26:25.021" v="122"/>
        <pc:sldMkLst>
          <pc:docMk/>
          <pc:sldMk cId="1128445505" sldId="260"/>
        </pc:sldMkLst>
        <pc:picChg chg="add mod">
          <ac:chgData name="Justin R Schuback" userId="48e0ac1f-ce55-4f6e-a478-b34090c33cdf" providerId="ADAL" clId="{13E70A37-1880-E84C-9F6F-2F9B41199B50}" dt="2019-05-13T13:21:42.557" v="38" actId="688"/>
          <ac:picMkLst>
            <pc:docMk/>
            <pc:sldMk cId="1128445505" sldId="260"/>
            <ac:picMk id="8" creationId="{EDC7A11B-21BF-634E-9DA0-643EE90B62C9}"/>
          </ac:picMkLst>
        </pc:picChg>
      </pc:sldChg>
      <pc:sldChg chg="modSp modAnim">
        <pc:chgData name="Justin R Schuback" userId="48e0ac1f-ce55-4f6e-a478-b34090c33cdf" providerId="ADAL" clId="{13E70A37-1880-E84C-9F6F-2F9B41199B50}" dt="2019-05-13T13:31:00.662" v="151"/>
        <pc:sldMkLst>
          <pc:docMk/>
          <pc:sldMk cId="1177125293" sldId="261"/>
        </pc:sldMkLst>
        <pc:spChg chg="mod">
          <ac:chgData name="Justin R Schuback" userId="48e0ac1f-ce55-4f6e-a478-b34090c33cdf" providerId="ADAL" clId="{13E70A37-1880-E84C-9F6F-2F9B41199B50}" dt="2019-05-13T13:28:23.036" v="126" actId="2711"/>
          <ac:spMkLst>
            <pc:docMk/>
            <pc:sldMk cId="1177125293" sldId="261"/>
            <ac:spMk id="4" creationId="{8D359FEF-FA68-F745-8054-8D04F841EA53}"/>
          </ac:spMkLst>
        </pc:spChg>
      </pc:sldChg>
      <pc:sldChg chg="addSp modSp modAnim">
        <pc:chgData name="Justin R Schuback" userId="48e0ac1f-ce55-4f6e-a478-b34090c33cdf" providerId="ADAL" clId="{13E70A37-1880-E84C-9F6F-2F9B41199B50}" dt="2019-05-13T13:34:08.688" v="188" actId="14100"/>
        <pc:sldMkLst>
          <pc:docMk/>
          <pc:sldMk cId="97488485" sldId="262"/>
        </pc:sldMkLst>
        <pc:spChg chg="mod">
          <ac:chgData name="Justin R Schuback" userId="48e0ac1f-ce55-4f6e-a478-b34090c33cdf" providerId="ADAL" clId="{13E70A37-1880-E84C-9F6F-2F9B41199B50}" dt="2019-05-13T13:32:25.200" v="163"/>
          <ac:spMkLst>
            <pc:docMk/>
            <pc:sldMk cId="97488485" sldId="262"/>
            <ac:spMk id="4" creationId="{56A26F48-C25D-0043-B519-E4E23DA70110}"/>
          </ac:spMkLst>
        </pc:spChg>
        <pc:spChg chg="add mod">
          <ac:chgData name="Justin R Schuback" userId="48e0ac1f-ce55-4f6e-a478-b34090c33cdf" providerId="ADAL" clId="{13E70A37-1880-E84C-9F6F-2F9B41199B50}" dt="2019-05-13T13:34:08.688" v="188" actId="14100"/>
          <ac:spMkLst>
            <pc:docMk/>
            <pc:sldMk cId="97488485" sldId="262"/>
            <ac:spMk id="5" creationId="{C2477A8A-37D3-E641-96CC-6DA64B5EB2C7}"/>
          </ac:spMkLst>
        </pc:spChg>
      </pc:sldChg>
      <pc:sldChg chg="modSp modAnim">
        <pc:chgData name="Justin R Schuback" userId="48e0ac1f-ce55-4f6e-a478-b34090c33cdf" providerId="ADAL" clId="{13E70A37-1880-E84C-9F6F-2F9B41199B50}" dt="2019-05-13T13:35:27.994" v="202"/>
        <pc:sldMkLst>
          <pc:docMk/>
          <pc:sldMk cId="3521175242" sldId="263"/>
        </pc:sldMkLst>
        <pc:spChg chg="mod">
          <ac:chgData name="Justin R Schuback" userId="48e0ac1f-ce55-4f6e-a478-b34090c33cdf" providerId="ADAL" clId="{13E70A37-1880-E84C-9F6F-2F9B41199B50}" dt="2019-05-13T13:34:26.445" v="189" actId="2711"/>
          <ac:spMkLst>
            <pc:docMk/>
            <pc:sldMk cId="3521175242" sldId="263"/>
            <ac:spMk id="7" creationId="{260C7DF7-6322-7A44-B666-182E5F9B34C0}"/>
          </ac:spMkLst>
        </pc:spChg>
      </pc:sldChg>
      <pc:sldChg chg="addSp delSp modSp modAnim">
        <pc:chgData name="Justin R Schuback" userId="48e0ac1f-ce55-4f6e-a478-b34090c33cdf" providerId="ADAL" clId="{13E70A37-1880-E84C-9F6F-2F9B41199B50}" dt="2019-05-13T13:39:00.615" v="246"/>
        <pc:sldMkLst>
          <pc:docMk/>
          <pc:sldMk cId="3827248630" sldId="264"/>
        </pc:sldMkLst>
        <pc:spChg chg="mod topLvl">
          <ac:chgData name="Justin R Schuback" userId="48e0ac1f-ce55-4f6e-a478-b34090c33cdf" providerId="ADAL" clId="{13E70A37-1880-E84C-9F6F-2F9B41199B50}" dt="2019-05-13T13:35:59.954" v="204" actId="164"/>
          <ac:spMkLst>
            <pc:docMk/>
            <pc:sldMk cId="3827248630" sldId="264"/>
            <ac:spMk id="4" creationId="{2967A544-E5FE-6348-82F9-EB13E7D063C4}"/>
          </ac:spMkLst>
        </pc:spChg>
        <pc:spChg chg="mod topLvl">
          <ac:chgData name="Justin R Schuback" userId="48e0ac1f-ce55-4f6e-a478-b34090c33cdf" providerId="ADAL" clId="{13E70A37-1880-E84C-9F6F-2F9B41199B50}" dt="2019-05-13T13:35:59.954" v="204" actId="164"/>
          <ac:spMkLst>
            <pc:docMk/>
            <pc:sldMk cId="3827248630" sldId="264"/>
            <ac:spMk id="5" creationId="{C3091958-AE64-4240-A421-3E2A7223A51F}"/>
          </ac:spMkLst>
        </pc:spChg>
        <pc:grpChg chg="del">
          <ac:chgData name="Justin R Schuback" userId="48e0ac1f-ce55-4f6e-a478-b34090c33cdf" providerId="ADAL" clId="{13E70A37-1880-E84C-9F6F-2F9B41199B50}" dt="2019-05-13T13:35:54.156" v="203" actId="165"/>
          <ac:grpSpMkLst>
            <pc:docMk/>
            <pc:sldMk cId="3827248630" sldId="264"/>
            <ac:grpSpMk id="6" creationId="{0040FCDC-5476-A841-AF5D-D7F5BA35F1D0}"/>
          </ac:grpSpMkLst>
        </pc:grpChg>
        <pc:grpChg chg="add mod">
          <ac:chgData name="Justin R Schuback" userId="48e0ac1f-ce55-4f6e-a478-b34090c33cdf" providerId="ADAL" clId="{13E70A37-1880-E84C-9F6F-2F9B41199B50}" dt="2019-05-13T13:35:59.954" v="204" actId="164"/>
          <ac:grpSpMkLst>
            <pc:docMk/>
            <pc:sldMk cId="3827248630" sldId="264"/>
            <ac:grpSpMk id="9" creationId="{AAE8229E-D7C4-5147-99CD-46F123C0810E}"/>
          </ac:grpSpMkLst>
        </pc:grpChg>
      </pc:sldChg>
      <pc:sldChg chg="modSp modAnim">
        <pc:chgData name="Justin R Schuback" userId="48e0ac1f-ce55-4f6e-a478-b34090c33cdf" providerId="ADAL" clId="{13E70A37-1880-E84C-9F6F-2F9B41199B50}" dt="2019-05-13T14:10:55.350" v="396"/>
        <pc:sldMkLst>
          <pc:docMk/>
          <pc:sldMk cId="899040576" sldId="265"/>
        </pc:sldMkLst>
        <pc:spChg chg="mod">
          <ac:chgData name="Justin R Schuback" userId="48e0ac1f-ce55-4f6e-a478-b34090c33cdf" providerId="ADAL" clId="{13E70A37-1880-E84C-9F6F-2F9B41199B50}" dt="2019-05-13T13:40:03.455" v="247" actId="2711"/>
          <ac:spMkLst>
            <pc:docMk/>
            <pc:sldMk cId="899040576" sldId="265"/>
            <ac:spMk id="4" creationId="{D44B60ED-A7EA-DA4A-968B-BD00E4345DFA}"/>
          </ac:spMkLst>
        </pc:spChg>
      </pc:sldChg>
      <pc:sldChg chg="modAnim">
        <pc:chgData name="Justin R Schuback" userId="48e0ac1f-ce55-4f6e-a478-b34090c33cdf" providerId="ADAL" clId="{13E70A37-1880-E84C-9F6F-2F9B41199B50}" dt="2019-05-13T14:12:07.132" v="416"/>
        <pc:sldMkLst>
          <pc:docMk/>
          <pc:sldMk cId="1390723927" sldId="266"/>
        </pc:sldMkLst>
      </pc:sldChg>
      <pc:sldChg chg="modSp modAnim">
        <pc:chgData name="Justin R Schuback" userId="48e0ac1f-ce55-4f6e-a478-b34090c33cdf" providerId="ADAL" clId="{13E70A37-1880-E84C-9F6F-2F9B41199B50}" dt="2019-05-13T13:50:43.596" v="381" actId="1076"/>
        <pc:sldMkLst>
          <pc:docMk/>
          <pc:sldMk cId="4190226081" sldId="267"/>
        </pc:sldMkLst>
        <pc:spChg chg="mod">
          <ac:chgData name="Justin R Schuback" userId="48e0ac1f-ce55-4f6e-a478-b34090c33cdf" providerId="ADAL" clId="{13E70A37-1880-E84C-9F6F-2F9B41199B50}" dt="2019-05-13T13:49:02.189" v="358" actId="20577"/>
          <ac:spMkLst>
            <pc:docMk/>
            <pc:sldMk cId="4190226081" sldId="267"/>
            <ac:spMk id="3" creationId="{32344ADD-339F-6549-978D-0E6F9E59A692}"/>
          </ac:spMkLst>
        </pc:spChg>
        <pc:spChg chg="mod">
          <ac:chgData name="Justin R Schuback" userId="48e0ac1f-ce55-4f6e-a478-b34090c33cdf" providerId="ADAL" clId="{13E70A37-1880-E84C-9F6F-2F9B41199B50}" dt="2019-05-13T13:49:03.464" v="359" actId="1076"/>
          <ac:spMkLst>
            <pc:docMk/>
            <pc:sldMk cId="4190226081" sldId="267"/>
            <ac:spMk id="4" creationId="{EE070125-E7AA-3341-A298-F8F34114A003}"/>
          </ac:spMkLst>
        </pc:spChg>
        <pc:spChg chg="mod">
          <ac:chgData name="Justin R Schuback" userId="48e0ac1f-ce55-4f6e-a478-b34090c33cdf" providerId="ADAL" clId="{13E70A37-1880-E84C-9F6F-2F9B41199B50}" dt="2019-05-13T13:50:43.596" v="381" actId="1076"/>
          <ac:spMkLst>
            <pc:docMk/>
            <pc:sldMk cId="4190226081" sldId="267"/>
            <ac:spMk id="5" creationId="{1F32D4A3-D268-0044-9EE0-0D7B818906B9}"/>
          </ac:spMkLst>
        </pc:spChg>
      </pc:sldChg>
    </pc:docChg>
  </pc:docChgLst>
  <pc:docChgLst>
    <pc:chgData name="Justin R Schuback" userId="48e0ac1f-ce55-4f6e-a478-b34090c33cdf" providerId="ADAL" clId="{F475FAC9-A38C-594B-9870-667BB810BC8D}"/>
    <pc:docChg chg="custSel modSld">
      <pc:chgData name="Justin R Schuback" userId="48e0ac1f-ce55-4f6e-a478-b34090c33cdf" providerId="ADAL" clId="{F475FAC9-A38C-594B-9870-667BB810BC8D}" dt="2019-05-16T13:59:43.247" v="6" actId="1076"/>
      <pc:docMkLst>
        <pc:docMk/>
      </pc:docMkLst>
      <pc:sldChg chg="addSp delSp modSp modAnim">
        <pc:chgData name="Justin R Schuback" userId="48e0ac1f-ce55-4f6e-a478-b34090c33cdf" providerId="ADAL" clId="{F475FAC9-A38C-594B-9870-667BB810BC8D}" dt="2019-05-16T13:59:43.247" v="6" actId="1076"/>
        <pc:sldMkLst>
          <pc:docMk/>
          <pc:sldMk cId="895176048" sldId="257"/>
        </pc:sldMkLst>
        <pc:picChg chg="del mod">
          <ac:chgData name="Justin R Schuback" userId="48e0ac1f-ce55-4f6e-a478-b34090c33cdf" providerId="ADAL" clId="{F475FAC9-A38C-594B-9870-667BB810BC8D}" dt="2019-05-16T13:59:11.540" v="1" actId="478"/>
          <ac:picMkLst>
            <pc:docMk/>
            <pc:sldMk cId="895176048" sldId="257"/>
            <ac:picMk id="2" creationId="{BDEE2234-0654-4458-9A00-379E33C078F7}"/>
          </ac:picMkLst>
        </pc:picChg>
        <pc:picChg chg="add mod">
          <ac:chgData name="Justin R Schuback" userId="48e0ac1f-ce55-4f6e-a478-b34090c33cdf" providerId="ADAL" clId="{F475FAC9-A38C-594B-9870-667BB810BC8D}" dt="2019-05-16T13:59:43.247" v="6" actId="1076"/>
          <ac:picMkLst>
            <pc:docMk/>
            <pc:sldMk cId="895176048" sldId="257"/>
            <ac:picMk id="3" creationId="{D3B0310F-77DE-184A-9DE4-C7FFA011821B}"/>
          </ac:picMkLst>
        </pc:picChg>
      </pc:sldChg>
    </pc:docChg>
  </pc:docChgLst>
  <pc:docChgLst>
    <pc:chgData name="Justin R Schuback" userId="S::jschuback@thegoalinc.com::48e0ac1f-ce55-4f6e-a478-b34090c33cdf" providerId="AD" clId="Web-{09BCB9D8-9242-42A9-895A-16775EEFB540}"/>
    <pc:docChg chg="modSld">
      <pc:chgData name="Justin R Schuback" userId="S::jschuback@thegoalinc.com::48e0ac1f-ce55-4f6e-a478-b34090c33cdf" providerId="AD" clId="Web-{09BCB9D8-9242-42A9-895A-16775EEFB540}" dt="2019-05-08T20:36:27.659" v="2"/>
      <pc:docMkLst>
        <pc:docMk/>
      </pc:docMkLst>
      <pc:sldChg chg="delAnim modAnim">
        <pc:chgData name="Justin R Schuback" userId="S::jschuback@thegoalinc.com::48e0ac1f-ce55-4f6e-a478-b34090c33cdf" providerId="AD" clId="Web-{09BCB9D8-9242-42A9-895A-16775EEFB540}" dt="2019-05-08T20:36:27.659" v="2"/>
        <pc:sldMkLst>
          <pc:docMk/>
          <pc:sldMk cId="895176048" sldId="257"/>
        </pc:sldMkLst>
      </pc:sldChg>
    </pc:docChg>
  </pc:docChgLst>
  <pc:docChgLst>
    <pc:chgData name="Justin R Schuback" userId="S::jschuback@thegoalinc.com::48e0ac1f-ce55-4f6e-a478-b34090c33cdf" providerId="AD" clId="Web-{6992597D-FC13-FD0D-028F-8AB217A0191F}"/>
    <pc:docChg chg="modSld">
      <pc:chgData name="Justin R Schuback" userId="S::jschuback@thegoalinc.com::48e0ac1f-ce55-4f6e-a478-b34090c33cdf" providerId="AD" clId="Web-{6992597D-FC13-FD0D-028F-8AB217A0191F}" dt="2019-05-13T13:13:13.097" v="37" actId="20577"/>
      <pc:docMkLst>
        <pc:docMk/>
      </pc:docMkLst>
      <pc:sldChg chg="modSp">
        <pc:chgData name="Justin R Schuback" userId="S::jschuback@thegoalinc.com::48e0ac1f-ce55-4f6e-a478-b34090c33cdf" providerId="AD" clId="Web-{6992597D-FC13-FD0D-028F-8AB217A0191F}" dt="2019-05-13T13:10:41.753" v="10" actId="20577"/>
        <pc:sldMkLst>
          <pc:docMk/>
          <pc:sldMk cId="130837124" sldId="256"/>
        </pc:sldMkLst>
        <pc:spChg chg="mod">
          <ac:chgData name="Justin R Schuback" userId="S::jschuback@thegoalinc.com::48e0ac1f-ce55-4f6e-a478-b34090c33cdf" providerId="AD" clId="Web-{6992597D-FC13-FD0D-028F-8AB217A0191F}" dt="2019-05-13T13:10:41.753" v="10" actId="20577"/>
          <ac:spMkLst>
            <pc:docMk/>
            <pc:sldMk cId="130837124" sldId="256"/>
            <ac:spMk id="4" creationId="{A4BBFCDC-F3B8-5E40-B1F5-F9D8ACEBBEAB}"/>
          </ac:spMkLst>
        </pc:spChg>
        <pc:spChg chg="mod">
          <ac:chgData name="Justin R Schuback" userId="S::jschuback@thegoalinc.com::48e0ac1f-ce55-4f6e-a478-b34090c33cdf" providerId="AD" clId="Web-{6992597D-FC13-FD0D-028F-8AB217A0191F}" dt="2019-05-13T13:09:39.174" v="1" actId="20577"/>
          <ac:spMkLst>
            <pc:docMk/>
            <pc:sldMk cId="130837124" sldId="256"/>
            <ac:spMk id="9" creationId="{C3EE8834-402C-FF4D-A42C-2A8068B4F81B}"/>
          </ac:spMkLst>
        </pc:spChg>
      </pc:sldChg>
      <pc:sldChg chg="modSp">
        <pc:chgData name="Justin R Schuback" userId="S::jschuback@thegoalinc.com::48e0ac1f-ce55-4f6e-a478-b34090c33cdf" providerId="AD" clId="Web-{6992597D-FC13-FD0D-028F-8AB217A0191F}" dt="2019-05-13T13:11:50.706" v="22"/>
        <pc:sldMkLst>
          <pc:docMk/>
          <pc:sldMk cId="190537126" sldId="258"/>
        </pc:sldMkLst>
        <pc:spChg chg="mod">
          <ac:chgData name="Justin R Schuback" userId="S::jschuback@thegoalinc.com::48e0ac1f-ce55-4f6e-a478-b34090c33cdf" providerId="AD" clId="Web-{6992597D-FC13-FD0D-028F-8AB217A0191F}" dt="2019-05-13T13:11:50.706" v="22"/>
          <ac:spMkLst>
            <pc:docMk/>
            <pc:sldMk cId="190537126" sldId="258"/>
            <ac:spMk id="4" creationId="{4B050A7A-80DC-CB4D-A710-75C6857FCAFF}"/>
          </ac:spMkLst>
        </pc:spChg>
        <pc:spChg chg="mod">
          <ac:chgData name="Justin R Schuback" userId="S::jschuback@thegoalinc.com::48e0ac1f-ce55-4f6e-a478-b34090c33cdf" providerId="AD" clId="Web-{6992597D-FC13-FD0D-028F-8AB217A0191F}" dt="2019-05-13T13:11:19.847" v="19" actId="20577"/>
          <ac:spMkLst>
            <pc:docMk/>
            <pc:sldMk cId="190537126" sldId="258"/>
            <ac:spMk id="7" creationId="{1398CFBA-36BF-9248-96C6-63BA51F0B1B2}"/>
          </ac:spMkLst>
        </pc:spChg>
      </pc:sldChg>
      <pc:sldChg chg="modSp">
        <pc:chgData name="Justin R Schuback" userId="S::jschuback@thegoalinc.com::48e0ac1f-ce55-4f6e-a478-b34090c33cdf" providerId="AD" clId="Web-{6992597D-FC13-FD0D-028F-8AB217A0191F}" dt="2019-05-13T13:13:12.144" v="36" actId="20577"/>
        <pc:sldMkLst>
          <pc:docMk/>
          <pc:sldMk cId="3466629900" sldId="259"/>
        </pc:sldMkLst>
        <pc:spChg chg="mod">
          <ac:chgData name="Justin R Schuback" userId="S::jschuback@thegoalinc.com::48e0ac1f-ce55-4f6e-a478-b34090c33cdf" providerId="AD" clId="Web-{6992597D-FC13-FD0D-028F-8AB217A0191F}" dt="2019-05-13T13:13:12.144" v="36" actId="20577"/>
          <ac:spMkLst>
            <pc:docMk/>
            <pc:sldMk cId="3466629900" sldId="259"/>
            <ac:spMk id="7" creationId="{8ECA57FF-C846-DB4B-BEFC-4690C7297981}"/>
          </ac:spMkLst>
        </pc:spChg>
        <pc:spChg chg="mod">
          <ac:chgData name="Justin R Schuback" userId="S::jschuback@thegoalinc.com::48e0ac1f-ce55-4f6e-a478-b34090c33cdf" providerId="AD" clId="Web-{6992597D-FC13-FD0D-028F-8AB217A0191F}" dt="2019-05-13T13:12:31.457" v="27" actId="20577"/>
          <ac:spMkLst>
            <pc:docMk/>
            <pc:sldMk cId="3466629900" sldId="259"/>
            <ac:spMk id="8" creationId="{1FBCC30A-B92B-034F-AC20-DBDB15478DC8}"/>
          </ac:spMkLst>
        </pc:spChg>
        <pc:spChg chg="mod">
          <ac:chgData name="Justin R Schuback" userId="S::jschuback@thegoalinc.com::48e0ac1f-ce55-4f6e-a478-b34090c33cdf" providerId="AD" clId="Web-{6992597D-FC13-FD0D-028F-8AB217A0191F}" dt="2019-05-13T13:12:55.144" v="28" actId="20577"/>
          <ac:spMkLst>
            <pc:docMk/>
            <pc:sldMk cId="3466629900" sldId="259"/>
            <ac:spMk id="11" creationId="{6CAC6591-3FD8-FF45-B63F-892FCAF03DDF}"/>
          </ac:spMkLst>
        </pc:spChg>
      </pc:sldChg>
    </pc:docChg>
  </pc:docChgLst>
  <pc:docChgLst>
    <pc:chgData name="Nicole Cayer" userId="S::ncayer@thegoalinc.com::863b6e92-e2f6-4afc-9bd6-1eb741964e28" providerId="AD" clId="Web-{C28856B8-3504-0CD1-4695-DEA263975FE5}"/>
    <pc:docChg chg="modSld">
      <pc:chgData name="Nicole Cayer" userId="S::ncayer@thegoalinc.com::863b6e92-e2f6-4afc-9bd6-1eb741964e28" providerId="AD" clId="Web-{C28856B8-3504-0CD1-4695-DEA263975FE5}" dt="2019-06-04T14:31:44.352" v="1" actId="20577"/>
      <pc:docMkLst>
        <pc:docMk/>
      </pc:docMkLst>
      <pc:sldChg chg="modSp">
        <pc:chgData name="Nicole Cayer" userId="S::ncayer@thegoalinc.com::863b6e92-e2f6-4afc-9bd6-1eb741964e28" providerId="AD" clId="Web-{C28856B8-3504-0CD1-4695-DEA263975FE5}" dt="2019-06-04T14:31:44.352" v="1" actId="20577"/>
        <pc:sldMkLst>
          <pc:docMk/>
          <pc:sldMk cId="3466629900" sldId="259"/>
        </pc:sldMkLst>
        <pc:spChg chg="mod">
          <ac:chgData name="Nicole Cayer" userId="S::ncayer@thegoalinc.com::863b6e92-e2f6-4afc-9bd6-1eb741964e28" providerId="AD" clId="Web-{C28856B8-3504-0CD1-4695-DEA263975FE5}" dt="2019-06-04T14:31:44.352" v="1" actId="20577"/>
          <ac:spMkLst>
            <pc:docMk/>
            <pc:sldMk cId="3466629900" sldId="259"/>
            <ac:spMk id="8" creationId="{1FBCC30A-B92B-034F-AC20-DBDB15478DC8}"/>
          </ac:spMkLst>
        </pc:spChg>
      </pc:sldChg>
    </pc:docChg>
  </pc:docChgLst>
  <pc:docChgLst>
    <pc:chgData name="Justin R Schuback" userId="S::jschuback@thegoalinc.com::48e0ac1f-ce55-4f6e-a478-b34090c33cdf" providerId="AD" clId="Web-{42A80EBE-A879-ED4C-078A-240B7FC86DBF}"/>
    <pc:docChg chg="modSld">
      <pc:chgData name="Justin R Schuback" userId="S::jschuback@thegoalinc.com::48e0ac1f-ce55-4f6e-a478-b34090c33cdf" providerId="AD" clId="Web-{42A80EBE-A879-ED4C-078A-240B7FC86DBF}" dt="2019-05-13T14:09:09.617" v="104"/>
      <pc:docMkLst>
        <pc:docMk/>
      </pc:docMkLst>
      <pc:sldChg chg="modSp">
        <pc:chgData name="Justin R Schuback" userId="S::jschuback@thegoalinc.com::48e0ac1f-ce55-4f6e-a478-b34090c33cdf" providerId="AD" clId="Web-{42A80EBE-A879-ED4C-078A-240B7FC86DBF}" dt="2019-05-13T14:04:08.959" v="15" actId="20577"/>
        <pc:sldMkLst>
          <pc:docMk/>
          <pc:sldMk cId="130837124" sldId="256"/>
        </pc:sldMkLst>
        <pc:spChg chg="mod">
          <ac:chgData name="Justin R Schuback" userId="S::jschuback@thegoalinc.com::48e0ac1f-ce55-4f6e-a478-b34090c33cdf" providerId="AD" clId="Web-{42A80EBE-A879-ED4C-078A-240B7FC86DBF}" dt="2019-05-13T14:04:08.959" v="15" actId="20577"/>
          <ac:spMkLst>
            <pc:docMk/>
            <pc:sldMk cId="130837124" sldId="256"/>
            <ac:spMk id="4" creationId="{A4BBFCDC-F3B8-5E40-B1F5-F9D8ACEBBEAB}"/>
          </ac:spMkLst>
        </pc:spChg>
      </pc:sldChg>
      <pc:sldChg chg="modSp">
        <pc:chgData name="Justin R Schuback" userId="S::jschuback@thegoalinc.com::48e0ac1f-ce55-4f6e-a478-b34090c33cdf" providerId="AD" clId="Web-{42A80EBE-A879-ED4C-078A-240B7FC86DBF}" dt="2019-05-13T14:09:09.617" v="104"/>
        <pc:sldMkLst>
          <pc:docMk/>
          <pc:sldMk cId="895176048" sldId="257"/>
        </pc:sldMkLst>
        <pc:picChg chg="mod">
          <ac:chgData name="Justin R Schuback" userId="S::jschuback@thegoalinc.com::48e0ac1f-ce55-4f6e-a478-b34090c33cdf" providerId="AD" clId="Web-{42A80EBE-A879-ED4C-078A-240B7FC86DBF}" dt="2019-05-13T14:09:09.617" v="104"/>
          <ac:picMkLst>
            <pc:docMk/>
            <pc:sldMk cId="895176048" sldId="257"/>
            <ac:picMk id="2" creationId="{BDEE2234-0654-4458-9A00-379E33C078F7}"/>
          </ac:picMkLst>
        </pc:picChg>
      </pc:sldChg>
      <pc:sldChg chg="modSp">
        <pc:chgData name="Justin R Schuback" userId="S::jschuback@thegoalinc.com::48e0ac1f-ce55-4f6e-a478-b34090c33cdf" providerId="AD" clId="Web-{42A80EBE-A879-ED4C-078A-240B7FC86DBF}" dt="2019-05-13T14:04:36.834" v="21" actId="20577"/>
        <pc:sldMkLst>
          <pc:docMk/>
          <pc:sldMk cId="190537126" sldId="258"/>
        </pc:sldMkLst>
        <pc:spChg chg="mod">
          <ac:chgData name="Justin R Schuback" userId="S::jschuback@thegoalinc.com::48e0ac1f-ce55-4f6e-a478-b34090c33cdf" providerId="AD" clId="Web-{42A80EBE-A879-ED4C-078A-240B7FC86DBF}" dt="2019-05-13T14:04:36.834" v="21" actId="20577"/>
          <ac:spMkLst>
            <pc:docMk/>
            <pc:sldMk cId="190537126" sldId="258"/>
            <ac:spMk id="7" creationId="{1398CFBA-36BF-9248-96C6-63BA51F0B1B2}"/>
          </ac:spMkLst>
        </pc:spChg>
      </pc:sldChg>
      <pc:sldChg chg="modSp">
        <pc:chgData name="Justin R Schuback" userId="S::jschuback@thegoalinc.com::48e0ac1f-ce55-4f6e-a478-b34090c33cdf" providerId="AD" clId="Web-{42A80EBE-A879-ED4C-078A-240B7FC86DBF}" dt="2019-05-13T14:05:45.413" v="44" actId="20577"/>
        <pc:sldMkLst>
          <pc:docMk/>
          <pc:sldMk cId="3466629900" sldId="259"/>
        </pc:sldMkLst>
        <pc:spChg chg="mod">
          <ac:chgData name="Justin R Schuback" userId="S::jschuback@thegoalinc.com::48e0ac1f-ce55-4f6e-a478-b34090c33cdf" providerId="AD" clId="Web-{42A80EBE-A879-ED4C-078A-240B7FC86DBF}" dt="2019-05-13T14:03:56.022" v="8" actId="20577"/>
          <ac:spMkLst>
            <pc:docMk/>
            <pc:sldMk cId="3466629900" sldId="259"/>
            <ac:spMk id="4" creationId="{5E0F9B5D-1F3C-9749-B05B-AEC8D645AD4A}"/>
          </ac:spMkLst>
        </pc:spChg>
        <pc:spChg chg="mod">
          <ac:chgData name="Justin R Schuback" userId="S::jschuback@thegoalinc.com::48e0ac1f-ce55-4f6e-a478-b34090c33cdf" providerId="AD" clId="Web-{42A80EBE-A879-ED4C-078A-240B7FC86DBF}" dt="2019-05-13T14:05:24.788" v="35" actId="20577"/>
          <ac:spMkLst>
            <pc:docMk/>
            <pc:sldMk cId="3466629900" sldId="259"/>
            <ac:spMk id="8" creationId="{1FBCC30A-B92B-034F-AC20-DBDB15478DC8}"/>
          </ac:spMkLst>
        </pc:spChg>
        <pc:spChg chg="mod">
          <ac:chgData name="Justin R Schuback" userId="S::jschuback@thegoalinc.com::48e0ac1f-ce55-4f6e-a478-b34090c33cdf" providerId="AD" clId="Web-{42A80EBE-A879-ED4C-078A-240B7FC86DBF}" dt="2019-05-13T14:05:45.413" v="44" actId="20577"/>
          <ac:spMkLst>
            <pc:docMk/>
            <pc:sldMk cId="3466629900" sldId="259"/>
            <ac:spMk id="11" creationId="{6CAC6591-3FD8-FF45-B63F-892FCAF03DDF}"/>
          </ac:spMkLst>
        </pc:spChg>
      </pc:sldChg>
      <pc:sldChg chg="modSp">
        <pc:chgData name="Justin R Schuback" userId="S::jschuback@thegoalinc.com::48e0ac1f-ce55-4f6e-a478-b34090c33cdf" providerId="AD" clId="Web-{42A80EBE-A879-ED4C-078A-240B7FC86DBF}" dt="2019-05-13T14:05:59.819" v="47" actId="20577"/>
        <pc:sldMkLst>
          <pc:docMk/>
          <pc:sldMk cId="1128445505" sldId="260"/>
        </pc:sldMkLst>
        <pc:spChg chg="mod">
          <ac:chgData name="Justin R Schuback" userId="S::jschuback@thegoalinc.com::48e0ac1f-ce55-4f6e-a478-b34090c33cdf" providerId="AD" clId="Web-{42A80EBE-A879-ED4C-078A-240B7FC86DBF}" dt="2019-05-13T14:05:59.819" v="47" actId="20577"/>
          <ac:spMkLst>
            <pc:docMk/>
            <pc:sldMk cId="1128445505" sldId="260"/>
            <ac:spMk id="10" creationId="{0F1CFC94-BC23-EE40-A25C-A8753C8A1480}"/>
          </ac:spMkLst>
        </pc:spChg>
      </pc:sldChg>
      <pc:sldChg chg="modSp">
        <pc:chgData name="Justin R Schuback" userId="S::jschuback@thegoalinc.com::48e0ac1f-ce55-4f6e-a478-b34090c33cdf" providerId="AD" clId="Web-{42A80EBE-A879-ED4C-078A-240B7FC86DBF}" dt="2019-05-13T14:06:24.538" v="51" actId="20577"/>
        <pc:sldMkLst>
          <pc:docMk/>
          <pc:sldMk cId="1177125293" sldId="261"/>
        </pc:sldMkLst>
        <pc:spChg chg="mod">
          <ac:chgData name="Justin R Schuback" userId="S::jschuback@thegoalinc.com::48e0ac1f-ce55-4f6e-a478-b34090c33cdf" providerId="AD" clId="Web-{42A80EBE-A879-ED4C-078A-240B7FC86DBF}" dt="2019-05-13T14:06:24.538" v="51" actId="20577"/>
          <ac:spMkLst>
            <pc:docMk/>
            <pc:sldMk cId="1177125293" sldId="261"/>
            <ac:spMk id="7" creationId="{4DD7EAD1-F5A0-664F-88B6-E5A862FA6217}"/>
          </ac:spMkLst>
        </pc:spChg>
      </pc:sldChg>
      <pc:sldChg chg="modSp">
        <pc:chgData name="Justin R Schuback" userId="S::jschuback@thegoalinc.com::48e0ac1f-ce55-4f6e-a478-b34090c33cdf" providerId="AD" clId="Web-{42A80EBE-A879-ED4C-078A-240B7FC86DBF}" dt="2019-05-13T14:07:09.601" v="68" actId="1076"/>
        <pc:sldMkLst>
          <pc:docMk/>
          <pc:sldMk cId="97488485" sldId="262"/>
        </pc:sldMkLst>
        <pc:spChg chg="mod">
          <ac:chgData name="Justin R Schuback" userId="S::jschuback@thegoalinc.com::48e0ac1f-ce55-4f6e-a478-b34090c33cdf" providerId="AD" clId="Web-{42A80EBE-A879-ED4C-078A-240B7FC86DBF}" dt="2019-05-13T14:06:52.772" v="61" actId="1076"/>
          <ac:spMkLst>
            <pc:docMk/>
            <pc:sldMk cId="97488485" sldId="262"/>
            <ac:spMk id="5" creationId="{C2477A8A-37D3-E641-96CC-6DA64B5EB2C7}"/>
          </ac:spMkLst>
        </pc:spChg>
        <pc:spChg chg="mod">
          <ac:chgData name="Justin R Schuback" userId="S::jschuback@thegoalinc.com::48e0ac1f-ce55-4f6e-a478-b34090c33cdf" providerId="AD" clId="Web-{42A80EBE-A879-ED4C-078A-240B7FC86DBF}" dt="2019-05-13T14:07:09.601" v="68" actId="1076"/>
          <ac:spMkLst>
            <pc:docMk/>
            <pc:sldMk cId="97488485" sldId="262"/>
            <ac:spMk id="7" creationId="{68541C78-73A5-F24D-A0BE-03C45648ECFA}"/>
          </ac:spMkLst>
        </pc:spChg>
      </pc:sldChg>
      <pc:sldChg chg="modSp">
        <pc:chgData name="Justin R Schuback" userId="S::jschuback@thegoalinc.com::48e0ac1f-ce55-4f6e-a478-b34090c33cdf" providerId="AD" clId="Web-{42A80EBE-A879-ED4C-078A-240B7FC86DBF}" dt="2019-05-13T14:07:20.976" v="72" actId="20577"/>
        <pc:sldMkLst>
          <pc:docMk/>
          <pc:sldMk cId="3521175242" sldId="263"/>
        </pc:sldMkLst>
        <pc:spChg chg="mod">
          <ac:chgData name="Justin R Schuback" userId="S::jschuback@thegoalinc.com::48e0ac1f-ce55-4f6e-a478-b34090c33cdf" providerId="AD" clId="Web-{42A80EBE-A879-ED4C-078A-240B7FC86DBF}" dt="2019-05-13T14:07:20.976" v="72" actId="20577"/>
          <ac:spMkLst>
            <pc:docMk/>
            <pc:sldMk cId="3521175242" sldId="263"/>
            <ac:spMk id="7" creationId="{260C7DF7-6322-7A44-B666-182E5F9B34C0}"/>
          </ac:spMkLst>
        </pc:spChg>
      </pc:sldChg>
      <pc:sldChg chg="modSp">
        <pc:chgData name="Justin R Schuback" userId="S::jschuback@thegoalinc.com::48e0ac1f-ce55-4f6e-a478-b34090c33cdf" providerId="AD" clId="Web-{42A80EBE-A879-ED4C-078A-240B7FC86DBF}" dt="2019-05-13T14:07:28.492" v="74" actId="20577"/>
        <pc:sldMkLst>
          <pc:docMk/>
          <pc:sldMk cId="3827248630" sldId="264"/>
        </pc:sldMkLst>
        <pc:spChg chg="mod">
          <ac:chgData name="Justin R Schuback" userId="S::jschuback@thegoalinc.com::48e0ac1f-ce55-4f6e-a478-b34090c33cdf" providerId="AD" clId="Web-{42A80EBE-A879-ED4C-078A-240B7FC86DBF}" dt="2019-05-13T14:07:28.492" v="74" actId="20577"/>
          <ac:spMkLst>
            <pc:docMk/>
            <pc:sldMk cId="3827248630" sldId="264"/>
            <ac:spMk id="8" creationId="{4726FCA6-D91E-404A-8F98-18A53C0BB3BF}"/>
          </ac:spMkLst>
        </pc:spChg>
      </pc:sldChg>
      <pc:sldChg chg="modSp">
        <pc:chgData name="Justin R Schuback" userId="S::jschuback@thegoalinc.com::48e0ac1f-ce55-4f6e-a478-b34090c33cdf" providerId="AD" clId="Web-{42A80EBE-A879-ED4C-078A-240B7FC86DBF}" dt="2019-05-13T14:07:53.241" v="80" actId="20577"/>
        <pc:sldMkLst>
          <pc:docMk/>
          <pc:sldMk cId="899040576" sldId="265"/>
        </pc:sldMkLst>
        <pc:spChg chg="mod">
          <ac:chgData name="Justin R Schuback" userId="S::jschuback@thegoalinc.com::48e0ac1f-ce55-4f6e-a478-b34090c33cdf" providerId="AD" clId="Web-{42A80EBE-A879-ED4C-078A-240B7FC86DBF}" dt="2019-05-13T14:07:38.616" v="76" actId="20577"/>
          <ac:spMkLst>
            <pc:docMk/>
            <pc:sldMk cId="899040576" sldId="265"/>
            <ac:spMk id="5" creationId="{DF243EDB-0E72-E44C-8B4B-451BEEF77DF2}"/>
          </ac:spMkLst>
        </pc:spChg>
        <pc:spChg chg="mod">
          <ac:chgData name="Justin R Schuback" userId="S::jschuback@thegoalinc.com::48e0ac1f-ce55-4f6e-a478-b34090c33cdf" providerId="AD" clId="Web-{42A80EBE-A879-ED4C-078A-240B7FC86DBF}" dt="2019-05-13T14:07:47.337" v="78" actId="20577"/>
          <ac:spMkLst>
            <pc:docMk/>
            <pc:sldMk cId="899040576" sldId="265"/>
            <ac:spMk id="10" creationId="{DF62A49F-9D10-9D45-B7F0-0FD7EBF9D637}"/>
          </ac:spMkLst>
        </pc:spChg>
        <pc:spChg chg="mod">
          <ac:chgData name="Justin R Schuback" userId="S::jschuback@thegoalinc.com::48e0ac1f-ce55-4f6e-a478-b34090c33cdf" providerId="AD" clId="Web-{42A80EBE-A879-ED4C-078A-240B7FC86DBF}" dt="2019-05-13T14:07:53.241" v="80" actId="20577"/>
          <ac:spMkLst>
            <pc:docMk/>
            <pc:sldMk cId="899040576" sldId="265"/>
            <ac:spMk id="12" creationId="{1F611495-3CDB-2B42-9714-AB6C52ED245E}"/>
          </ac:spMkLst>
        </pc:spChg>
      </pc:sldChg>
      <pc:sldChg chg="modSp">
        <pc:chgData name="Justin R Schuback" userId="S::jschuback@thegoalinc.com::48e0ac1f-ce55-4f6e-a478-b34090c33cdf" providerId="AD" clId="Web-{42A80EBE-A879-ED4C-078A-240B7FC86DBF}" dt="2019-05-13T14:08:19.524" v="96"/>
        <pc:sldMkLst>
          <pc:docMk/>
          <pc:sldMk cId="1390723927" sldId="266"/>
        </pc:sldMkLst>
        <pc:spChg chg="mod">
          <ac:chgData name="Justin R Schuback" userId="S::jschuback@thegoalinc.com::48e0ac1f-ce55-4f6e-a478-b34090c33cdf" providerId="AD" clId="Web-{42A80EBE-A879-ED4C-078A-240B7FC86DBF}" dt="2019-05-13T14:08:19.524" v="96"/>
          <ac:spMkLst>
            <pc:docMk/>
            <pc:sldMk cId="1390723927" sldId="266"/>
            <ac:spMk id="5" creationId="{D8A2E3A3-45EF-444C-BBEF-FC90A570CBE5}"/>
          </ac:spMkLst>
        </pc:spChg>
        <pc:spChg chg="mod">
          <ac:chgData name="Justin R Schuback" userId="S::jschuback@thegoalinc.com::48e0ac1f-ce55-4f6e-a478-b34090c33cdf" providerId="AD" clId="Web-{42A80EBE-A879-ED4C-078A-240B7FC86DBF}" dt="2019-05-13T14:08:02.398" v="85" actId="20577"/>
          <ac:spMkLst>
            <pc:docMk/>
            <pc:sldMk cId="1390723927" sldId="266"/>
            <ac:spMk id="14" creationId="{47B51D32-62CE-2149-991F-3B8A41A28891}"/>
          </ac:spMkLst>
        </pc:spChg>
        <pc:spChg chg="mod">
          <ac:chgData name="Justin R Schuback" userId="S::jschuback@thegoalinc.com::48e0ac1f-ce55-4f6e-a478-b34090c33cdf" providerId="AD" clId="Web-{42A80EBE-A879-ED4C-078A-240B7FC86DBF}" dt="2019-05-13T14:08:08.054" v="88" actId="20577"/>
          <ac:spMkLst>
            <pc:docMk/>
            <pc:sldMk cId="1390723927" sldId="266"/>
            <ac:spMk id="15" creationId="{DE294BC4-2115-414F-9C1D-F96138DCE1E0}"/>
          </ac:spMkLst>
        </pc:spChg>
      </pc:sldChg>
      <pc:sldChg chg="modSp">
        <pc:chgData name="Justin R Schuback" userId="S::jschuback@thegoalinc.com::48e0ac1f-ce55-4f6e-a478-b34090c33cdf" providerId="AD" clId="Web-{42A80EBE-A879-ED4C-078A-240B7FC86DBF}" dt="2019-05-13T14:08:45.835" v="103" actId="1076"/>
        <pc:sldMkLst>
          <pc:docMk/>
          <pc:sldMk cId="4190226081" sldId="267"/>
        </pc:sldMkLst>
        <pc:spChg chg="mod">
          <ac:chgData name="Justin R Schuback" userId="S::jschuback@thegoalinc.com::48e0ac1f-ce55-4f6e-a478-b34090c33cdf" providerId="AD" clId="Web-{42A80EBE-A879-ED4C-078A-240B7FC86DBF}" dt="2019-05-13T14:08:45.835" v="103" actId="1076"/>
          <ac:spMkLst>
            <pc:docMk/>
            <pc:sldMk cId="4190226081" sldId="267"/>
            <ac:spMk id="5" creationId="{1F32D4A3-D268-0044-9EE0-0D7B818906B9}"/>
          </ac:spMkLst>
        </pc:spChg>
      </pc:sldChg>
    </pc:docChg>
  </pc:docChgLst>
  <pc:docChgLst>
    <pc:chgData name="Justin R Schuback" userId="S::jschuback@thegoalinc.com::48e0ac1f-ce55-4f6e-a478-b34090c33cdf" providerId="AD" clId="Web-{5BF4C719-3A59-D82A-07CF-AD5BFE5D1E9F}"/>
    <pc:docChg chg="modSld">
      <pc:chgData name="Justin R Schuback" userId="S::jschuback@thegoalinc.com::48e0ac1f-ce55-4f6e-a478-b34090c33cdf" providerId="AD" clId="Web-{5BF4C719-3A59-D82A-07CF-AD5BFE5D1E9F}" dt="2019-05-13T17:31:13.500" v="6" actId="20577"/>
      <pc:docMkLst>
        <pc:docMk/>
      </pc:docMkLst>
      <pc:sldChg chg="modSp">
        <pc:chgData name="Justin R Schuback" userId="S::jschuback@thegoalinc.com::48e0ac1f-ce55-4f6e-a478-b34090c33cdf" providerId="AD" clId="Web-{5BF4C719-3A59-D82A-07CF-AD5BFE5D1E9F}" dt="2019-05-13T17:31:12.875" v="4" actId="20577"/>
        <pc:sldMkLst>
          <pc:docMk/>
          <pc:sldMk cId="3827248630" sldId="264"/>
        </pc:sldMkLst>
        <pc:spChg chg="mod">
          <ac:chgData name="Justin R Schuback" userId="S::jschuback@thegoalinc.com::48e0ac1f-ce55-4f6e-a478-b34090c33cdf" providerId="AD" clId="Web-{5BF4C719-3A59-D82A-07CF-AD5BFE5D1E9F}" dt="2019-05-13T17:31:12.875" v="4" actId="20577"/>
          <ac:spMkLst>
            <pc:docMk/>
            <pc:sldMk cId="3827248630" sldId="264"/>
            <ac:spMk id="15" creationId="{C559D9ED-6FF5-2840-BAA0-4757769B47CF}"/>
          </ac:spMkLst>
        </pc:spChg>
      </pc:sldChg>
    </pc:docChg>
  </pc:docChgLst>
  <pc:docChgLst>
    <pc:chgData name="Justin R Schuback" userId="S::jschuback@thegoalinc.com::48e0ac1f-ce55-4f6e-a478-b34090c33cdf" providerId="AD" clId="Web-{B238208B-6182-0231-2E20-15DB5A6D2802}"/>
    <pc:docChg chg="modSld">
      <pc:chgData name="Justin R Schuback" userId="S::jschuback@thegoalinc.com::48e0ac1f-ce55-4f6e-a478-b34090c33cdf" providerId="AD" clId="Web-{B238208B-6182-0231-2E20-15DB5A6D2802}" dt="2019-05-13T13:08:23.795" v="10" actId="1076"/>
      <pc:docMkLst>
        <pc:docMk/>
      </pc:docMkLst>
      <pc:sldChg chg="addSp delSp modSp delAnim">
        <pc:chgData name="Justin R Schuback" userId="S::jschuback@thegoalinc.com::48e0ac1f-ce55-4f6e-a478-b34090c33cdf" providerId="AD" clId="Web-{B238208B-6182-0231-2E20-15DB5A6D2802}" dt="2019-05-13T13:08:23.795" v="10" actId="1076"/>
        <pc:sldMkLst>
          <pc:docMk/>
          <pc:sldMk cId="895176048" sldId="257"/>
        </pc:sldMkLst>
        <pc:picChg chg="add mod">
          <ac:chgData name="Justin R Schuback" userId="S::jschuback@thegoalinc.com::48e0ac1f-ce55-4f6e-a478-b34090c33cdf" providerId="AD" clId="Web-{B238208B-6182-0231-2E20-15DB5A6D2802}" dt="2019-05-13T13:08:23.795" v="10" actId="1076"/>
          <ac:picMkLst>
            <pc:docMk/>
            <pc:sldMk cId="895176048" sldId="257"/>
            <ac:picMk id="2" creationId="{BDEE2234-0654-4458-9A00-379E33C078F7}"/>
          </ac:picMkLst>
        </pc:picChg>
        <pc:picChg chg="del">
          <ac:chgData name="Justin R Schuback" userId="S::jschuback@thegoalinc.com::48e0ac1f-ce55-4f6e-a478-b34090c33cdf" providerId="AD" clId="Web-{B238208B-6182-0231-2E20-15DB5A6D2802}" dt="2019-05-13T13:07:35.436" v="0"/>
          <ac:picMkLst>
            <pc:docMk/>
            <pc:sldMk cId="895176048" sldId="257"/>
            <ac:picMk id="6" creationId="{863A13F5-4580-0949-A8B5-5419E13E32B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86E3-CFD4-F649-88E7-950F950B4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018FE-B6FE-F747-8102-1E051A746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9B21D0-FF36-164C-9EDB-CF493247B3C9}"/>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3ED692CC-9F7E-7A41-BFD9-243763047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08D71-364A-C24F-BC7F-39FB61DAF47B}"/>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74463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54FE-A292-0846-AFED-C1B240B58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93C13-0CE9-3949-8A83-ADB7BEC3C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88AB0-C686-8C44-BEB0-3098D840BD2F}"/>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DA78BE61-4CDA-3B47-BB1C-208E2367E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37401-8F9A-BC47-A6C4-8561612F4740}"/>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14337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C3C3C-0CE9-EB43-94ED-1D8C6C27CB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43EAB6-35D8-D14B-8DDD-749EA1A53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0651-AA92-CC4A-A218-BEDB194D67AA}"/>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826FD156-8081-E644-BEBE-0A3DA40ED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CE25-873B-4945-9F4D-B02FD1677621}"/>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295982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E34-9219-754A-A3C1-433977C00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A0038-F681-464B-A7E3-5FA80F9E84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3C613-ED42-CD4C-8F37-04DDE82EF812}"/>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97665C07-2A5F-4844-ABBA-6D3EFC4B1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4E6FA-2D95-4C43-A450-9DEB33418B86}"/>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173014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D3E0-4550-2147-877A-D5E276BD2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974F99-C8E0-AB41-9DA2-349B5BCE9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25637C-F6E3-9141-BB16-9C069414ABDC}"/>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24DB9FF7-4301-6F4A-BF17-A33D3E8AE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E97AF-D912-0244-91BF-77F5AEB96877}"/>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69345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3F1D-4504-7641-AB5A-FC6C54136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B13DA-2A63-7544-93F6-BBC5B39D5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FD4AB-0581-7F44-BACD-42AA39059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7D705F-C04C-6949-BC83-36A636EA2378}"/>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6" name="Footer Placeholder 5">
            <a:extLst>
              <a:ext uri="{FF2B5EF4-FFF2-40B4-BE49-F238E27FC236}">
                <a16:creationId xmlns:a16="http://schemas.microsoft.com/office/drawing/2014/main" id="{5259890A-320B-7247-A3EE-0B42FE8C6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274BE-EA50-D34A-9A6B-2DEE273154DF}"/>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38620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2D11-35B1-4241-8A40-DDEB256A7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049074-99F3-B54A-8C8C-C0747D4F0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CD19E-695F-CB4D-A505-459E98626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3C2AE1-E3AC-B64A-9C46-D4EA8388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9390C-7885-984B-BFA2-1F944C187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74D0F-88AD-7545-8D55-31437508C510}"/>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8" name="Footer Placeholder 7">
            <a:extLst>
              <a:ext uri="{FF2B5EF4-FFF2-40B4-BE49-F238E27FC236}">
                <a16:creationId xmlns:a16="http://schemas.microsoft.com/office/drawing/2014/main" id="{5BB77FDD-0526-614A-8DD1-6C5F475D1E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1D2401-61ED-B642-BF13-2F2BE6BBA3E3}"/>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428113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E767-CBE8-164C-A02B-07A656A3B3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402602-0860-C347-8A05-A9D63DB6195F}"/>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4" name="Footer Placeholder 3">
            <a:extLst>
              <a:ext uri="{FF2B5EF4-FFF2-40B4-BE49-F238E27FC236}">
                <a16:creationId xmlns:a16="http://schemas.microsoft.com/office/drawing/2014/main" id="{DA5BE9D7-CAA7-8747-BE1D-4635F567C6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4B63A0-80EF-A145-B00C-B05B90F24A51}"/>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354836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33088-EC17-6940-B874-938538BB0B47}"/>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3" name="Footer Placeholder 2">
            <a:extLst>
              <a:ext uri="{FF2B5EF4-FFF2-40B4-BE49-F238E27FC236}">
                <a16:creationId xmlns:a16="http://schemas.microsoft.com/office/drawing/2014/main" id="{07678FDE-9F62-3E4C-BDF2-3C2F4FAB2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588965-6116-FB49-A64A-A86C7F69112F}"/>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9022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218D-5477-C74A-B27B-0CCCF6EE2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DA1D6E-59E0-6547-9C53-A513BF359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FB0E7-5F6F-4D48-B968-0BAC59D90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F6725-64B4-094F-8A49-5AD3CA142CB8}"/>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6" name="Footer Placeholder 5">
            <a:extLst>
              <a:ext uri="{FF2B5EF4-FFF2-40B4-BE49-F238E27FC236}">
                <a16:creationId xmlns:a16="http://schemas.microsoft.com/office/drawing/2014/main" id="{A440F99C-61F1-1E48-8C9E-4429BF19D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A48C0-6A18-914F-A0EC-C065AB2E4857}"/>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70214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DA34-1326-1740-9A08-0D8534FCB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F255F1-9D62-3B4A-BEC2-918379ECF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CF3CD-B011-D34A-8BF6-EB4E7A00D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DF26C-F12B-4D47-B5C2-AB82F892CC15}"/>
              </a:ext>
            </a:extLst>
          </p:cNvPr>
          <p:cNvSpPr>
            <a:spLocks noGrp="1"/>
          </p:cNvSpPr>
          <p:nvPr>
            <p:ph type="dt" sz="half" idx="10"/>
          </p:nvPr>
        </p:nvSpPr>
        <p:spPr/>
        <p:txBody>
          <a:bodyPr/>
          <a:lstStyle/>
          <a:p>
            <a:fld id="{5C85850D-C0BA-8342-8F87-0454D23FF150}" type="datetimeFigureOut">
              <a:rPr lang="en-US" smtClean="0"/>
              <a:t>6/4/2019</a:t>
            </a:fld>
            <a:endParaRPr lang="en-US"/>
          </a:p>
        </p:txBody>
      </p:sp>
      <p:sp>
        <p:nvSpPr>
          <p:cNvPr id="6" name="Footer Placeholder 5">
            <a:extLst>
              <a:ext uri="{FF2B5EF4-FFF2-40B4-BE49-F238E27FC236}">
                <a16:creationId xmlns:a16="http://schemas.microsoft.com/office/drawing/2014/main" id="{6C5B0FE6-9628-6748-B9D9-30A83FE37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08FBF-85E5-9D4A-8D14-41906F36A9EA}"/>
              </a:ext>
            </a:extLst>
          </p:cNvPr>
          <p:cNvSpPr>
            <a:spLocks noGrp="1"/>
          </p:cNvSpPr>
          <p:nvPr>
            <p:ph type="sldNum" sz="quarter" idx="12"/>
          </p:nvPr>
        </p:nvSpPr>
        <p:spPr/>
        <p:txBody>
          <a:bodyPr/>
          <a:lstStyle/>
          <a:p>
            <a:fld id="{81B8854B-641F-734E-B39B-14FB2998F522}" type="slidenum">
              <a:rPr lang="en-US" smtClean="0"/>
              <a:t>‹#›</a:t>
            </a:fld>
            <a:endParaRPr lang="en-US"/>
          </a:p>
        </p:txBody>
      </p:sp>
    </p:spTree>
    <p:extLst>
      <p:ext uri="{BB962C8B-B14F-4D97-AF65-F5344CB8AC3E}">
        <p14:creationId xmlns:p14="http://schemas.microsoft.com/office/powerpoint/2010/main" val="311797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D16E3-8186-024F-9168-2564AEEF8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333B0-9626-6F41-BF11-7A5178741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77C51-1845-AD48-A2A1-DD5DC689F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5850D-C0BA-8342-8F87-0454D23FF150}" type="datetimeFigureOut">
              <a:rPr lang="en-US" smtClean="0"/>
              <a:t>6/4/2019</a:t>
            </a:fld>
            <a:endParaRPr lang="en-US"/>
          </a:p>
        </p:txBody>
      </p:sp>
      <p:sp>
        <p:nvSpPr>
          <p:cNvPr id="5" name="Footer Placeholder 4">
            <a:extLst>
              <a:ext uri="{FF2B5EF4-FFF2-40B4-BE49-F238E27FC236}">
                <a16:creationId xmlns:a16="http://schemas.microsoft.com/office/drawing/2014/main" id="{954FEF28-7CBD-DC4B-8533-E73571689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F15800-D264-9D40-BC0A-8EDCE4214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8854B-641F-734E-B39B-14FB2998F522}" type="slidenum">
              <a:rPr lang="en-US" smtClean="0"/>
              <a:t>‹#›</a:t>
            </a:fld>
            <a:endParaRPr lang="en-US"/>
          </a:p>
        </p:txBody>
      </p:sp>
    </p:spTree>
    <p:extLst>
      <p:ext uri="{BB962C8B-B14F-4D97-AF65-F5344CB8AC3E}">
        <p14:creationId xmlns:p14="http://schemas.microsoft.com/office/powerpoint/2010/main" val="399275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D2DspHEAQd8?feature=oembed"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BFCDC-F3B8-5E40-B1F5-F9D8ACEBBEAB}"/>
              </a:ext>
            </a:extLst>
          </p:cNvPr>
          <p:cNvSpPr txBox="1"/>
          <p:nvPr/>
        </p:nvSpPr>
        <p:spPr>
          <a:xfrm>
            <a:off x="2117125" y="271849"/>
            <a:ext cx="7957751" cy="830997"/>
          </a:xfrm>
          <a:prstGeom prst="rect">
            <a:avLst/>
          </a:prstGeom>
          <a:noFill/>
        </p:spPr>
        <p:txBody>
          <a:bodyPr wrap="square" rtlCol="0" anchor="t">
            <a:spAutoFit/>
          </a:bodyPr>
          <a:lstStyle/>
          <a:p>
            <a:pPr algn="ctr"/>
            <a:r>
              <a:rPr lang="en-US" sz="4800" b="1" kern="1400" spc="500">
                <a:solidFill>
                  <a:schemeClr val="bg1"/>
                </a:solidFill>
                <a:latin typeface="Abadi"/>
              </a:rPr>
              <a:t>WELCOME GOALIE</a:t>
            </a:r>
          </a:p>
        </p:txBody>
      </p:sp>
      <p:cxnSp>
        <p:nvCxnSpPr>
          <p:cNvPr id="6" name="Straight Connector 5">
            <a:extLst>
              <a:ext uri="{FF2B5EF4-FFF2-40B4-BE49-F238E27FC236}">
                <a16:creationId xmlns:a16="http://schemas.microsoft.com/office/drawing/2014/main" id="{4AD554F3-3B36-E24D-8D96-60447104208C}"/>
              </a:ext>
            </a:extLst>
          </p:cNvPr>
          <p:cNvCxnSpPr/>
          <p:nvPr/>
        </p:nvCxnSpPr>
        <p:spPr>
          <a:xfrm>
            <a:off x="3198341" y="1248032"/>
            <a:ext cx="579531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27B6CE2-FD51-C74D-B84B-6F380B16C4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61143" y="1102846"/>
            <a:ext cx="2869713" cy="4695569"/>
          </a:xfrm>
          <a:prstGeom prst="rect">
            <a:avLst/>
          </a:prstGeom>
        </p:spPr>
      </p:pic>
      <p:sp>
        <p:nvSpPr>
          <p:cNvPr id="9" name="TextBox 8">
            <a:extLst>
              <a:ext uri="{FF2B5EF4-FFF2-40B4-BE49-F238E27FC236}">
                <a16:creationId xmlns:a16="http://schemas.microsoft.com/office/drawing/2014/main" id="{C3EE8834-402C-FF4D-A42C-2A8068B4F81B}"/>
              </a:ext>
            </a:extLst>
          </p:cNvPr>
          <p:cNvSpPr txBox="1"/>
          <p:nvPr/>
        </p:nvSpPr>
        <p:spPr>
          <a:xfrm>
            <a:off x="2117125" y="5634681"/>
            <a:ext cx="7957751" cy="1015663"/>
          </a:xfrm>
          <a:prstGeom prst="rect">
            <a:avLst/>
          </a:prstGeom>
          <a:noFill/>
        </p:spPr>
        <p:txBody>
          <a:bodyPr wrap="square" rtlCol="0" anchor="t">
            <a:spAutoFit/>
          </a:bodyPr>
          <a:lstStyle/>
          <a:p>
            <a:pPr algn="ctr"/>
            <a:r>
              <a:rPr lang="en-US" sz="6000" kern="1400" spc="500">
                <a:solidFill>
                  <a:schemeClr val="bg1"/>
                </a:solidFill>
                <a:latin typeface="Brush Script MT"/>
              </a:rPr>
              <a:t>This is your playbook</a:t>
            </a:r>
          </a:p>
        </p:txBody>
      </p:sp>
      <p:sp>
        <p:nvSpPr>
          <p:cNvPr id="10" name="Right Arrow 9">
            <a:extLst>
              <a:ext uri="{FF2B5EF4-FFF2-40B4-BE49-F238E27FC236}">
                <a16:creationId xmlns:a16="http://schemas.microsoft.com/office/drawing/2014/main" id="{8FDACD89-3472-8A41-B47B-E4CF1A140A0A}"/>
              </a:ext>
            </a:extLst>
          </p:cNvPr>
          <p:cNvSpPr/>
          <p:nvPr/>
        </p:nvSpPr>
        <p:spPr>
          <a:xfrm>
            <a:off x="11107553" y="3078556"/>
            <a:ext cx="915571" cy="700889"/>
          </a:xfrm>
          <a:prstGeom prst="righ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Tree>
    <p:extLst>
      <p:ext uri="{BB962C8B-B14F-4D97-AF65-F5344CB8AC3E}">
        <p14:creationId xmlns:p14="http://schemas.microsoft.com/office/powerpoint/2010/main" val="1308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4000"/>
                            </p:stCondLst>
                            <p:childTnLst>
                              <p:par>
                                <p:cTn id="10" presetID="16" presetClass="entr" presetSubtype="2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751BA2CD-7354-A844-B286-5D42E9E5120C}"/>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1D5302ED-072E-864F-B4C3-686F07C5F906}"/>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TextBox 3">
            <a:extLst>
              <a:ext uri="{FF2B5EF4-FFF2-40B4-BE49-F238E27FC236}">
                <a16:creationId xmlns:a16="http://schemas.microsoft.com/office/drawing/2014/main" id="{D44B60ED-A7EA-DA4A-968B-BD00E4345DFA}"/>
              </a:ext>
            </a:extLst>
          </p:cNvPr>
          <p:cNvSpPr txBox="1"/>
          <p:nvPr/>
        </p:nvSpPr>
        <p:spPr>
          <a:xfrm>
            <a:off x="2197769" y="122176"/>
            <a:ext cx="7796463" cy="1107996"/>
          </a:xfrm>
          <a:prstGeom prst="rect">
            <a:avLst/>
          </a:prstGeom>
          <a:noFill/>
        </p:spPr>
        <p:txBody>
          <a:bodyPr wrap="square" rtlCol="0">
            <a:spAutoFit/>
          </a:bodyPr>
          <a:lstStyle/>
          <a:p>
            <a:pPr algn="ctr"/>
            <a:r>
              <a:rPr lang="en-US" sz="6600" b="1">
                <a:latin typeface="Avenir Next Condensed Demi Bold" panose="020B0506020202020204" pitchFamily="34" charset="0"/>
              </a:rPr>
              <a:t>ALCOHOL</a:t>
            </a:r>
          </a:p>
        </p:txBody>
      </p:sp>
      <p:sp>
        <p:nvSpPr>
          <p:cNvPr id="5" name="Rectangle 4">
            <a:extLst>
              <a:ext uri="{FF2B5EF4-FFF2-40B4-BE49-F238E27FC236}">
                <a16:creationId xmlns:a16="http://schemas.microsoft.com/office/drawing/2014/main" id="{DF243EDB-0E72-E44C-8B4B-451BEEF77DF2}"/>
              </a:ext>
            </a:extLst>
          </p:cNvPr>
          <p:cNvSpPr/>
          <p:nvPr/>
        </p:nvSpPr>
        <p:spPr>
          <a:xfrm>
            <a:off x="2496151" y="1402005"/>
            <a:ext cx="7199698" cy="2377440"/>
          </a:xfrm>
          <a:prstGeom prst="rect">
            <a:avLst/>
          </a:prstGeom>
          <a:solidFill>
            <a:schemeClr val="bg1">
              <a:alpha val="41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badi Extra Light"/>
              </a:rPr>
              <a:t>THIS ISN'T YOUR TYPICAL WORK PLACE. WE LIKE TO HAVE FUN AND WE TREAT YOU LIKE THE ADULT THAT YOU ARE. WE HAVE ALCOHOL HERE. AND WE LIKE TO RESPONSIBLY PARTAKE IN IT. DON'T DRINK IF YOU'RE NOT OF LEGAL DRINKING AGE. DON'T DRIVE IF YOU HAVE MORE THAN THE LEGAL LIMIT. CALL AN UBER : WE'LL SPLIT THE COST WITH YOU. </a:t>
            </a:r>
          </a:p>
        </p:txBody>
      </p:sp>
      <p:pic>
        <p:nvPicPr>
          <p:cNvPr id="7" name="Picture 6" descr="A picture containing cup, yellow, table, mug&#10;&#10;Description automatically generated">
            <a:extLst>
              <a:ext uri="{FF2B5EF4-FFF2-40B4-BE49-F238E27FC236}">
                <a16:creationId xmlns:a16="http://schemas.microsoft.com/office/drawing/2014/main" id="{DF5E3CA0-5878-8240-A6ED-25A767BEFDFD}"/>
              </a:ext>
            </a:extLst>
          </p:cNvPr>
          <p:cNvPicPr>
            <a:picLocks noChangeAspect="1"/>
          </p:cNvPicPr>
          <p:nvPr/>
        </p:nvPicPr>
        <p:blipFill rotWithShape="1">
          <a:blip r:embed="rId3"/>
          <a:srcRect l="8594" b="13084"/>
          <a:stretch/>
        </p:blipFill>
        <p:spPr>
          <a:xfrm>
            <a:off x="0" y="3277563"/>
            <a:ext cx="4706754" cy="3580437"/>
          </a:xfrm>
          <a:prstGeom prst="rect">
            <a:avLst/>
          </a:prstGeom>
        </p:spPr>
      </p:pic>
      <p:sp>
        <p:nvSpPr>
          <p:cNvPr id="8" name="TextBox 7">
            <a:extLst>
              <a:ext uri="{FF2B5EF4-FFF2-40B4-BE49-F238E27FC236}">
                <a16:creationId xmlns:a16="http://schemas.microsoft.com/office/drawing/2014/main" id="{1D364778-249C-FD48-BE82-A2CEEB90E46D}"/>
              </a:ext>
            </a:extLst>
          </p:cNvPr>
          <p:cNvSpPr txBox="1"/>
          <p:nvPr/>
        </p:nvSpPr>
        <p:spPr>
          <a:xfrm>
            <a:off x="3601452" y="3991296"/>
            <a:ext cx="3599849" cy="400110"/>
          </a:xfrm>
          <a:prstGeom prst="rect">
            <a:avLst/>
          </a:prstGeom>
          <a:noFill/>
        </p:spPr>
        <p:txBody>
          <a:bodyPr wrap="square" rtlCol="0">
            <a:spAutoFit/>
          </a:bodyPr>
          <a:lstStyle/>
          <a:p>
            <a:r>
              <a:rPr lang="en-US" sz="2000" b="1">
                <a:solidFill>
                  <a:srgbClr val="C00000"/>
                </a:solidFill>
                <a:latin typeface="Ink Free" panose="020F0502020204030204" pitchFamily="34" charset="0"/>
                <a:ea typeface="Brush Script MT" panose="03060802040406070304" pitchFamily="66" charset="-122"/>
                <a:cs typeface="Ink Free" panose="020F0502020204030204" pitchFamily="34" charset="0"/>
              </a:rPr>
              <a:t>How much alcohol is too much?</a:t>
            </a:r>
          </a:p>
        </p:txBody>
      </p:sp>
      <p:sp>
        <p:nvSpPr>
          <p:cNvPr id="10" name="TextBox 9">
            <a:extLst>
              <a:ext uri="{FF2B5EF4-FFF2-40B4-BE49-F238E27FC236}">
                <a16:creationId xmlns:a16="http://schemas.microsoft.com/office/drawing/2014/main" id="{DF62A49F-9D10-9D45-B7F0-0FD7EBF9D637}"/>
              </a:ext>
            </a:extLst>
          </p:cNvPr>
          <p:cNvSpPr txBox="1"/>
          <p:nvPr/>
        </p:nvSpPr>
        <p:spPr>
          <a:xfrm>
            <a:off x="3601452" y="4472559"/>
            <a:ext cx="3599849" cy="1938992"/>
          </a:xfrm>
          <a:prstGeom prst="rect">
            <a:avLst/>
          </a:prstGeom>
          <a:noFill/>
        </p:spPr>
        <p:txBody>
          <a:bodyPr wrap="square" rtlCol="0" anchor="t">
            <a:spAutoFit/>
          </a:bodyPr>
          <a:lstStyle/>
          <a:p>
            <a:r>
              <a:rPr lang="en-US" sz="2000">
                <a:latin typeface="Abadi Extra Light"/>
                <a:ea typeface="Brush Script MT" panose="03060802040406070304" pitchFamily="66" charset="-122"/>
                <a:cs typeface="Ink Free" panose="020F0502020204030204" pitchFamily="34" charset="0"/>
              </a:rPr>
              <a:t>Good question. If you can no longer do your job, make good judgment calls, or treat yourself and the team respectfully, you've gone too far and you're in danger of being permanently benched.</a:t>
            </a:r>
          </a:p>
        </p:txBody>
      </p:sp>
      <p:sp>
        <p:nvSpPr>
          <p:cNvPr id="11" name="TextBox 10">
            <a:extLst>
              <a:ext uri="{FF2B5EF4-FFF2-40B4-BE49-F238E27FC236}">
                <a16:creationId xmlns:a16="http://schemas.microsoft.com/office/drawing/2014/main" id="{43B3DB8B-E612-0048-B114-8179AB1E5E29}"/>
              </a:ext>
            </a:extLst>
          </p:cNvPr>
          <p:cNvSpPr txBox="1"/>
          <p:nvPr/>
        </p:nvSpPr>
        <p:spPr>
          <a:xfrm>
            <a:off x="7470808" y="3991296"/>
            <a:ext cx="3599849" cy="400110"/>
          </a:xfrm>
          <a:prstGeom prst="rect">
            <a:avLst/>
          </a:prstGeom>
          <a:noFill/>
        </p:spPr>
        <p:txBody>
          <a:bodyPr wrap="square" rtlCol="0">
            <a:spAutoFit/>
          </a:bodyPr>
          <a:lstStyle/>
          <a:p>
            <a:r>
              <a:rPr lang="en-US" sz="2000" b="1">
                <a:solidFill>
                  <a:srgbClr val="C00000"/>
                </a:solidFill>
                <a:latin typeface="Ink Free" panose="020F0502020204030204" pitchFamily="34" charset="0"/>
                <a:ea typeface="Brush Script MT" panose="03060802040406070304" pitchFamily="66" charset="-122"/>
                <a:cs typeface="Ink Free" panose="020F0502020204030204" pitchFamily="34" charset="0"/>
              </a:rPr>
              <a:t>What if I don't want to drink?</a:t>
            </a:r>
          </a:p>
        </p:txBody>
      </p:sp>
      <p:sp>
        <p:nvSpPr>
          <p:cNvPr id="12" name="TextBox 11">
            <a:extLst>
              <a:ext uri="{FF2B5EF4-FFF2-40B4-BE49-F238E27FC236}">
                <a16:creationId xmlns:a16="http://schemas.microsoft.com/office/drawing/2014/main" id="{1F611495-3CDB-2B42-9714-AB6C52ED245E}"/>
              </a:ext>
            </a:extLst>
          </p:cNvPr>
          <p:cNvSpPr txBox="1"/>
          <p:nvPr/>
        </p:nvSpPr>
        <p:spPr>
          <a:xfrm>
            <a:off x="7470808" y="4472559"/>
            <a:ext cx="3599849" cy="400110"/>
          </a:xfrm>
          <a:prstGeom prst="rect">
            <a:avLst/>
          </a:prstGeom>
          <a:noFill/>
        </p:spPr>
        <p:txBody>
          <a:bodyPr wrap="square" rtlCol="0" anchor="t">
            <a:spAutoFit/>
          </a:bodyPr>
          <a:lstStyle/>
          <a:p>
            <a:r>
              <a:rPr lang="en-US" sz="2000">
                <a:latin typeface="Abadi Extra Light"/>
                <a:ea typeface="Brush Script MT" panose="03060802040406070304" pitchFamily="66" charset="-122"/>
                <a:cs typeface="Ink Free" panose="020F0502020204030204" pitchFamily="34" charset="0"/>
              </a:rPr>
              <a:t>That's awesome! We salute you! </a:t>
            </a:r>
          </a:p>
        </p:txBody>
      </p:sp>
    </p:spTree>
    <p:extLst>
      <p:ext uri="{BB962C8B-B14F-4D97-AF65-F5344CB8AC3E}">
        <p14:creationId xmlns:p14="http://schemas.microsoft.com/office/powerpoint/2010/main" val="8990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4500"/>
                            </p:stCondLst>
                            <p:childTnLst>
                              <p:par>
                                <p:cTn id="27" presetID="22" presetClass="entr" presetSubtype="4"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6000"/>
                            </p:stCondLst>
                            <p:childTnLst>
                              <p:par>
                                <p:cTn id="31" presetID="53" presetClass="entr" presetSubtype="16"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7500"/>
                            </p:stCondLst>
                            <p:childTnLst>
                              <p:par>
                                <p:cTn id="37" presetID="22" presetClass="entr" presetSubtype="4" fill="hold" grpId="0" nodeType="after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1B47789B-9E95-7445-B6E9-66D764A6DF79}"/>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48846425-E814-DE4C-B8C8-F292C7DEEA2C}"/>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TextBox 3">
            <a:extLst>
              <a:ext uri="{FF2B5EF4-FFF2-40B4-BE49-F238E27FC236}">
                <a16:creationId xmlns:a16="http://schemas.microsoft.com/office/drawing/2014/main" id="{6BB4BAFC-360D-8A41-8B6B-8678A1F29173}"/>
              </a:ext>
            </a:extLst>
          </p:cNvPr>
          <p:cNvSpPr txBox="1"/>
          <p:nvPr/>
        </p:nvSpPr>
        <p:spPr>
          <a:xfrm rot="21048454">
            <a:off x="303755" y="791235"/>
            <a:ext cx="4879711" cy="769441"/>
          </a:xfrm>
          <a:prstGeom prst="rect">
            <a:avLst/>
          </a:prstGeom>
          <a:noFill/>
        </p:spPr>
        <p:txBody>
          <a:bodyPr wrap="square" rtlCol="0">
            <a:spAutoFit/>
          </a:bodyPr>
          <a:lstStyle/>
          <a:p>
            <a:pPr algn="ctr"/>
            <a:r>
              <a:rPr lang="en-US" sz="4400">
                <a:solidFill>
                  <a:srgbClr val="C00000"/>
                </a:solidFill>
                <a:latin typeface="Lucida Calligraphy" panose="03010101010101010101" pitchFamily="66" charset="77"/>
              </a:rPr>
              <a:t>Office Romance</a:t>
            </a:r>
          </a:p>
        </p:txBody>
      </p:sp>
      <p:sp>
        <p:nvSpPr>
          <p:cNvPr id="5" name="TextBox 4">
            <a:extLst>
              <a:ext uri="{FF2B5EF4-FFF2-40B4-BE49-F238E27FC236}">
                <a16:creationId xmlns:a16="http://schemas.microsoft.com/office/drawing/2014/main" id="{D8A2E3A3-45EF-444C-BBEF-FC90A570CBE5}"/>
              </a:ext>
            </a:extLst>
          </p:cNvPr>
          <p:cNvSpPr txBox="1"/>
          <p:nvPr/>
        </p:nvSpPr>
        <p:spPr>
          <a:xfrm>
            <a:off x="3018078" y="1282124"/>
            <a:ext cx="8122850" cy="523220"/>
          </a:xfrm>
          <a:prstGeom prst="rect">
            <a:avLst/>
          </a:prstGeom>
          <a:noFill/>
        </p:spPr>
        <p:txBody>
          <a:bodyPr wrap="square" rtlCol="0" anchor="t">
            <a:spAutoFit/>
          </a:bodyPr>
          <a:lstStyle/>
          <a:p>
            <a:r>
              <a:rPr lang="en-US" sz="2800">
                <a:latin typeface="Abadi"/>
              </a:rPr>
              <a:t>Probably not your best career move.</a:t>
            </a:r>
          </a:p>
        </p:txBody>
      </p:sp>
      <p:pic>
        <p:nvPicPr>
          <p:cNvPr id="7" name="Picture 6">
            <a:extLst>
              <a:ext uri="{FF2B5EF4-FFF2-40B4-BE49-F238E27FC236}">
                <a16:creationId xmlns:a16="http://schemas.microsoft.com/office/drawing/2014/main" id="{FD1F0EED-0285-A046-8A80-DD52EC12D4C1}"/>
              </a:ext>
            </a:extLst>
          </p:cNvPr>
          <p:cNvPicPr>
            <a:picLocks noChangeAspect="1"/>
          </p:cNvPicPr>
          <p:nvPr/>
        </p:nvPicPr>
        <p:blipFill>
          <a:blip r:embed="rId3"/>
          <a:stretch>
            <a:fillRect/>
          </a:stretch>
        </p:blipFill>
        <p:spPr>
          <a:xfrm>
            <a:off x="3903744" y="2742617"/>
            <a:ext cx="1662342" cy="2661385"/>
          </a:xfrm>
          <a:prstGeom prst="rect">
            <a:avLst/>
          </a:prstGeom>
        </p:spPr>
      </p:pic>
      <p:pic>
        <p:nvPicPr>
          <p:cNvPr id="9" name="Picture 8" descr="A close up of a logo&#10;&#10;Description automatically generated">
            <a:extLst>
              <a:ext uri="{FF2B5EF4-FFF2-40B4-BE49-F238E27FC236}">
                <a16:creationId xmlns:a16="http://schemas.microsoft.com/office/drawing/2014/main" id="{F881C01F-5DC5-5540-B475-A6F0EFA209ED}"/>
              </a:ext>
            </a:extLst>
          </p:cNvPr>
          <p:cNvPicPr>
            <a:picLocks noChangeAspect="1"/>
          </p:cNvPicPr>
          <p:nvPr/>
        </p:nvPicPr>
        <p:blipFill>
          <a:blip r:embed="rId4"/>
          <a:stretch>
            <a:fillRect/>
          </a:stretch>
        </p:blipFill>
        <p:spPr>
          <a:xfrm>
            <a:off x="5104707" y="2926080"/>
            <a:ext cx="2188773" cy="2399316"/>
          </a:xfrm>
          <a:prstGeom prst="rect">
            <a:avLst/>
          </a:prstGeom>
        </p:spPr>
      </p:pic>
      <p:pic>
        <p:nvPicPr>
          <p:cNvPr id="11" name="Picture 10">
            <a:extLst>
              <a:ext uri="{FF2B5EF4-FFF2-40B4-BE49-F238E27FC236}">
                <a16:creationId xmlns:a16="http://schemas.microsoft.com/office/drawing/2014/main" id="{60DED234-200A-A749-B5F8-8A79FBB69F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98948" y="2154522"/>
            <a:ext cx="3014644" cy="771558"/>
          </a:xfrm>
          <a:prstGeom prst="rect">
            <a:avLst/>
          </a:prstGeom>
        </p:spPr>
      </p:pic>
      <p:pic>
        <p:nvPicPr>
          <p:cNvPr id="13" name="Picture 12">
            <a:extLst>
              <a:ext uri="{FF2B5EF4-FFF2-40B4-BE49-F238E27FC236}">
                <a16:creationId xmlns:a16="http://schemas.microsoft.com/office/drawing/2014/main" id="{23029A28-E0F7-3848-907B-F9A4A26405D4}"/>
              </a:ext>
            </a:extLst>
          </p:cNvPr>
          <p:cNvPicPr>
            <a:picLocks noChangeAspect="1"/>
          </p:cNvPicPr>
          <p:nvPr/>
        </p:nvPicPr>
        <p:blipFill>
          <a:blip r:embed="rId6"/>
          <a:stretch>
            <a:fillRect/>
          </a:stretch>
        </p:blipFill>
        <p:spPr>
          <a:xfrm>
            <a:off x="6477502" y="1945505"/>
            <a:ext cx="3884007" cy="883069"/>
          </a:xfrm>
          <a:prstGeom prst="rect">
            <a:avLst/>
          </a:prstGeom>
        </p:spPr>
      </p:pic>
      <p:sp>
        <p:nvSpPr>
          <p:cNvPr id="14" name="Rectangle 13">
            <a:extLst>
              <a:ext uri="{FF2B5EF4-FFF2-40B4-BE49-F238E27FC236}">
                <a16:creationId xmlns:a16="http://schemas.microsoft.com/office/drawing/2014/main" id="{47B51D32-62CE-2149-991F-3B8A41A28891}"/>
              </a:ext>
            </a:extLst>
          </p:cNvPr>
          <p:cNvSpPr/>
          <p:nvPr/>
        </p:nvSpPr>
        <p:spPr>
          <a:xfrm>
            <a:off x="1784564" y="3078556"/>
            <a:ext cx="3781522" cy="2917983"/>
          </a:xfrm>
          <a:prstGeom prst="rect">
            <a:avLst/>
          </a:prstGeom>
          <a:solidFill>
            <a:schemeClr val="bg1">
              <a:alpha val="41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badi Extra Light"/>
              </a:rPr>
              <a:t>IF WE WERE A MAGIC 8-BALL, OUR ANSWER WOULD BE "OUTLOOK NOT SO GOOD". WE'RE NOT GOING TO STOP YOU FROM DOING IT, BUT WE HIGHLY DISCOURAGE IT. THIS IS NOT A TALE BY THE BROTHERS GRIMM, SO YOU CAN'T COUNT ON A HAPPY ENDING. IF YOUR RELATIONSHIP HAS A NEGATIVE IMPACT ON OUR TEAM, ONE OR BOTH OF YOU WILL BE PERMANENTLY BENCHED.</a:t>
            </a:r>
          </a:p>
        </p:txBody>
      </p:sp>
      <p:sp>
        <p:nvSpPr>
          <p:cNvPr id="15" name="Rectangle 14">
            <a:extLst>
              <a:ext uri="{FF2B5EF4-FFF2-40B4-BE49-F238E27FC236}">
                <a16:creationId xmlns:a16="http://schemas.microsoft.com/office/drawing/2014/main" id="{DE294BC4-2115-414F-9C1D-F96138DCE1E0}"/>
              </a:ext>
            </a:extLst>
          </p:cNvPr>
          <p:cNvSpPr/>
          <p:nvPr/>
        </p:nvSpPr>
        <p:spPr>
          <a:xfrm>
            <a:off x="6510569" y="3078556"/>
            <a:ext cx="3781522" cy="2917983"/>
          </a:xfrm>
          <a:prstGeom prst="rect">
            <a:avLst/>
          </a:prstGeom>
          <a:solidFill>
            <a:schemeClr val="bg1">
              <a:alpha val="41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badi Extra Light"/>
              </a:rPr>
              <a:t>WE DON'T NEED AN 8-BALL FOR THIS ONE. IT IS NEVER ACCEPTABLE FOR A COACH TO BECOME INVOLVED WITH SOMEONE ON THEIR TEAM. IF YOU FANCY YOURSELVES TO BE THE NEXT BRANGELINA, YOU GUYS ARE GONNA HAVE TO HUDDLE AND MAKE A DECISION ABOUT WHICH ONE OF YOU WILL BE LEAVING US. IF YOU CAN'T, WE'LL HAVE TO MAKE THE CALL... AND THAT WOULD REALLY SUCK.</a:t>
            </a:r>
          </a:p>
        </p:txBody>
      </p:sp>
      <p:sp>
        <p:nvSpPr>
          <p:cNvPr id="16" name="TextBox 15">
            <a:extLst>
              <a:ext uri="{FF2B5EF4-FFF2-40B4-BE49-F238E27FC236}">
                <a16:creationId xmlns:a16="http://schemas.microsoft.com/office/drawing/2014/main" id="{B55EA810-6B2B-DC4A-A3E1-E86301CBC799}"/>
              </a:ext>
            </a:extLst>
          </p:cNvPr>
          <p:cNvSpPr txBox="1"/>
          <p:nvPr/>
        </p:nvSpPr>
        <p:spPr>
          <a:xfrm rot="21309362">
            <a:off x="1718634" y="6018109"/>
            <a:ext cx="3644400" cy="523220"/>
          </a:xfrm>
          <a:prstGeom prst="rect">
            <a:avLst/>
          </a:prstGeom>
          <a:noFill/>
        </p:spPr>
        <p:txBody>
          <a:bodyPr wrap="square" rtlCol="0">
            <a:spAutoFit/>
          </a:bodyPr>
          <a:lstStyle/>
          <a:p>
            <a:pPr algn="ctr"/>
            <a:r>
              <a:rPr lang="en-US" sz="2800" b="1">
                <a:solidFill>
                  <a:srgbClr val="C00000"/>
                </a:solidFill>
                <a:latin typeface="Ink Free" panose="020F0502020204030204" pitchFamily="34" charset="0"/>
                <a:ea typeface="Brush Script MT" panose="03060802040406070304" pitchFamily="66" charset="-122"/>
                <a:cs typeface="Ink Free" panose="020F0502020204030204" pitchFamily="34" charset="0"/>
              </a:rPr>
              <a:t>Eh…</a:t>
            </a:r>
          </a:p>
        </p:txBody>
      </p:sp>
      <p:sp>
        <p:nvSpPr>
          <p:cNvPr id="17" name="TextBox 16">
            <a:extLst>
              <a:ext uri="{FF2B5EF4-FFF2-40B4-BE49-F238E27FC236}">
                <a16:creationId xmlns:a16="http://schemas.microsoft.com/office/drawing/2014/main" id="{B0381724-2040-724A-8672-E6EE7B7F3910}"/>
              </a:ext>
            </a:extLst>
          </p:cNvPr>
          <p:cNvSpPr txBox="1"/>
          <p:nvPr/>
        </p:nvSpPr>
        <p:spPr>
          <a:xfrm rot="21309362">
            <a:off x="6560141" y="6018108"/>
            <a:ext cx="3644400" cy="523220"/>
          </a:xfrm>
          <a:prstGeom prst="rect">
            <a:avLst/>
          </a:prstGeom>
          <a:noFill/>
        </p:spPr>
        <p:txBody>
          <a:bodyPr wrap="square" rtlCol="0">
            <a:spAutoFit/>
          </a:bodyPr>
          <a:lstStyle/>
          <a:p>
            <a:pPr algn="ctr"/>
            <a:r>
              <a:rPr lang="en-US" sz="2800" b="1">
                <a:solidFill>
                  <a:srgbClr val="C00000"/>
                </a:solidFill>
                <a:latin typeface="Ink Free" panose="020F0502020204030204" pitchFamily="34" charset="0"/>
                <a:ea typeface="Brush Script MT" panose="03060802040406070304" pitchFamily="66" charset="-122"/>
                <a:cs typeface="Ink Free" panose="020F0502020204030204" pitchFamily="34" charset="0"/>
              </a:rPr>
              <a:t>Nope!</a:t>
            </a:r>
          </a:p>
        </p:txBody>
      </p:sp>
    </p:spTree>
    <p:extLst>
      <p:ext uri="{BB962C8B-B14F-4D97-AF65-F5344CB8AC3E}">
        <p14:creationId xmlns:p14="http://schemas.microsoft.com/office/powerpoint/2010/main" val="13907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FF7E79"/>
                                      </p:to>
                                    </p:animClr>
                                  </p:sub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
                                        </p:tgtEl>
                                        <p:attrNameLst>
                                          <p:attrName>ppt_c</p:attrName>
                                        </p:attrNameLst>
                                      </p:cBhvr>
                                      <p:to>
                                        <a:srgbClr val="FF7E79"/>
                                      </p:to>
                                    </p:animClr>
                                  </p:sub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4"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p:tgtEl>
                                          <p:spTgt spid="11"/>
                                        </p:tgtEl>
                                        <p:attrNameLst>
                                          <p:attrName>ppt_y</p:attrName>
                                        </p:attrNameLst>
                                      </p:cBhvr>
                                      <p:tavLst>
                                        <p:tav tm="0">
                                          <p:val>
                                            <p:strVal val="#ppt_y+#ppt_h*1.125000"/>
                                          </p:val>
                                        </p:tav>
                                        <p:tav tm="100000">
                                          <p:val>
                                            <p:strVal val="#ppt_y"/>
                                          </p:val>
                                        </p:tav>
                                      </p:tavLst>
                                    </p:anim>
                                    <p:animEffect transition="in" filter="wipe(up)">
                                      <p:cBhvr>
                                        <p:cTn id="26" dur="1000"/>
                                        <p:tgtEl>
                                          <p:spTgt spid="11"/>
                                        </p:tgtEl>
                                      </p:cBhvr>
                                    </p:animEffect>
                                  </p:childTnLst>
                                </p:cTn>
                              </p:par>
                              <p:par>
                                <p:cTn id="27" presetID="12" presetClass="entr" presetSubtype="4"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p:tgtEl>
                                          <p:spTgt spid="13"/>
                                        </p:tgtEl>
                                        <p:attrNameLst>
                                          <p:attrName>ppt_y</p:attrName>
                                        </p:attrNameLst>
                                      </p:cBhvr>
                                      <p:tavLst>
                                        <p:tav tm="0">
                                          <p:val>
                                            <p:strVal val="#ppt_y+#ppt_h*1.125000"/>
                                          </p:val>
                                        </p:tav>
                                        <p:tav tm="100000">
                                          <p:val>
                                            <p:strVal val="#ppt_y"/>
                                          </p:val>
                                        </p:tav>
                                      </p:tavLst>
                                    </p:anim>
                                    <p:animEffect transition="in" filter="wipe(up)">
                                      <p:cBhvr>
                                        <p:cTn id="30" dur="1000"/>
                                        <p:tgtEl>
                                          <p:spTgt spid="13"/>
                                        </p:tgtEl>
                                      </p:cBhvr>
                                    </p:animEffect>
                                  </p:childTnLst>
                                </p:cTn>
                              </p:par>
                            </p:childTnLst>
                          </p:cTn>
                        </p:par>
                        <p:par>
                          <p:cTn id="31" fill="hold">
                            <p:stCondLst>
                              <p:cond delay="3500"/>
                            </p:stCondLst>
                            <p:childTnLst>
                              <p:par>
                                <p:cTn id="32" presetID="53" presetClass="entr" presetSubtype="16"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Effect transition="in" filter="fade">
                                      <p:cBhvr>
                                        <p:cTn id="36" dur="1000"/>
                                        <p:tgtEl>
                                          <p:spTgt spid="14"/>
                                        </p:tgtEl>
                                      </p:cBhvr>
                                    </p:animEffect>
                                  </p:childTnLst>
                                </p:cTn>
                              </p:par>
                            </p:childTnLst>
                          </p:cTn>
                        </p:par>
                        <p:par>
                          <p:cTn id="37" fill="hold">
                            <p:stCondLst>
                              <p:cond delay="5500"/>
                            </p:stCondLst>
                            <p:childTnLst>
                              <p:par>
                                <p:cTn id="38" presetID="3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par>
                          <p:cTn id="44" fill="hold">
                            <p:stCondLst>
                              <p:cond delay="7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8500"/>
                            </p:stCondLst>
                            <p:childTnLst>
                              <p:par>
                                <p:cTn id="51" presetID="31" presetClass="entr" presetSubtype="0" fill="hold" grpId="0" nodeType="afterEffect">
                                  <p:stCondLst>
                                    <p:cond delay="10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Left Arrow 1">
            <a:extLst>
              <a:ext uri="{FF2B5EF4-FFF2-40B4-BE49-F238E27FC236}">
                <a16:creationId xmlns:a16="http://schemas.microsoft.com/office/drawing/2014/main" id="{CA96C6C3-6422-E34A-80B1-8D43A6DA4F45}"/>
              </a:ext>
            </a:extLst>
          </p:cNvPr>
          <p:cNvSpPr/>
          <p:nvPr/>
        </p:nvSpPr>
        <p:spPr>
          <a:xfrm>
            <a:off x="168875" y="3078556"/>
            <a:ext cx="915571" cy="700889"/>
          </a:xfrm>
          <a:prstGeom prst="lef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3" name="TextBox 2">
            <a:extLst>
              <a:ext uri="{FF2B5EF4-FFF2-40B4-BE49-F238E27FC236}">
                <a16:creationId xmlns:a16="http://schemas.microsoft.com/office/drawing/2014/main" id="{32344ADD-339F-6549-978D-0E6F9E59A692}"/>
              </a:ext>
            </a:extLst>
          </p:cNvPr>
          <p:cNvSpPr txBox="1"/>
          <p:nvPr/>
        </p:nvSpPr>
        <p:spPr>
          <a:xfrm>
            <a:off x="2197769" y="122176"/>
            <a:ext cx="7796463" cy="1107996"/>
          </a:xfrm>
          <a:prstGeom prst="rect">
            <a:avLst/>
          </a:prstGeom>
          <a:noFill/>
        </p:spPr>
        <p:txBody>
          <a:bodyPr wrap="square" rtlCol="0">
            <a:spAutoFit/>
          </a:bodyPr>
          <a:lstStyle/>
          <a:p>
            <a:pPr algn="ctr"/>
            <a:r>
              <a:rPr lang="en-US" sz="6600" b="1">
                <a:solidFill>
                  <a:schemeClr val="bg1"/>
                </a:solidFill>
                <a:latin typeface="Avenir Next Condensed Demi Bold" panose="020B0506020202020204" pitchFamily="34" charset="0"/>
              </a:rPr>
              <a:t>LET’S ROLL</a:t>
            </a:r>
          </a:p>
        </p:txBody>
      </p:sp>
      <p:sp>
        <p:nvSpPr>
          <p:cNvPr id="4" name="Donut 3">
            <a:extLst>
              <a:ext uri="{FF2B5EF4-FFF2-40B4-BE49-F238E27FC236}">
                <a16:creationId xmlns:a16="http://schemas.microsoft.com/office/drawing/2014/main" id="{EE070125-E7AA-3341-A298-F8F34114A003}"/>
              </a:ext>
            </a:extLst>
          </p:cNvPr>
          <p:cNvSpPr/>
          <p:nvPr/>
        </p:nvSpPr>
        <p:spPr>
          <a:xfrm>
            <a:off x="3467501" y="1387568"/>
            <a:ext cx="5256998" cy="5256998"/>
          </a:xfrm>
          <a:prstGeom prst="donut">
            <a:avLst>
              <a:gd name="adj" fmla="val 28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F32D4A3-D268-0044-9EE0-0D7B818906B9}"/>
              </a:ext>
            </a:extLst>
          </p:cNvPr>
          <p:cNvSpPr txBox="1"/>
          <p:nvPr/>
        </p:nvSpPr>
        <p:spPr>
          <a:xfrm>
            <a:off x="4419600" y="2197453"/>
            <a:ext cx="3352800" cy="3785652"/>
          </a:xfrm>
          <a:prstGeom prst="rect">
            <a:avLst/>
          </a:prstGeom>
          <a:noFill/>
        </p:spPr>
        <p:txBody>
          <a:bodyPr wrap="square" rtlCol="0" anchor="t">
            <a:spAutoFit/>
          </a:bodyPr>
          <a:lstStyle/>
          <a:p>
            <a:pPr algn="ctr"/>
            <a:r>
              <a:rPr lang="en-US" sz="2000">
                <a:solidFill>
                  <a:schemeClr val="bg1"/>
                </a:solidFill>
                <a:latin typeface="Abadi Extra Light"/>
              </a:rPr>
              <a:t>This playbook does not constitute an employment contract or binding policy and is subject to change at any time either goal or an employee can terminate the employment relationship at any time, with or without cause, with or without notice. Employment with the goal is at-will, and nothing in this playbook will alter that status. </a:t>
            </a:r>
          </a:p>
        </p:txBody>
      </p:sp>
    </p:spTree>
    <p:extLst>
      <p:ext uri="{BB962C8B-B14F-4D97-AF65-F5344CB8AC3E}">
        <p14:creationId xmlns:p14="http://schemas.microsoft.com/office/powerpoint/2010/main" val="41902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par>
                          <p:cTn id="13" fill="hold">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29A4C8E8-0A88-3E40-849B-1F2954C51591}"/>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5" name="Left Arrow 4">
            <a:extLst>
              <a:ext uri="{FF2B5EF4-FFF2-40B4-BE49-F238E27FC236}">
                <a16:creationId xmlns:a16="http://schemas.microsoft.com/office/drawing/2014/main" id="{FFD5CBA6-6EAC-4040-92B0-7D5663E6A402}"/>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pic>
        <p:nvPicPr>
          <p:cNvPr id="3" name="Online Media 2" descr="Goalie Playbook Introductions">
            <a:hlinkClick r:id="" action="ppaction://media"/>
            <a:extLst>
              <a:ext uri="{FF2B5EF4-FFF2-40B4-BE49-F238E27FC236}">
                <a16:creationId xmlns:a16="http://schemas.microsoft.com/office/drawing/2014/main" id="{D3B0310F-77DE-184A-9DE4-C7FFA011821B}"/>
              </a:ext>
            </a:extLst>
          </p:cNvPr>
          <p:cNvPicPr>
            <a:picLocks noRot="1" noChangeAspect="1"/>
          </p:cNvPicPr>
          <p:nvPr>
            <a:videoFile r:link="rId1"/>
          </p:nvPr>
        </p:nvPicPr>
        <p:blipFill>
          <a:blip r:embed="rId4"/>
          <a:stretch>
            <a:fillRect/>
          </a:stretch>
        </p:blipFill>
        <p:spPr>
          <a:xfrm>
            <a:off x="1674940" y="942154"/>
            <a:ext cx="8842120" cy="4973692"/>
          </a:xfrm>
          <a:prstGeom prst="rect">
            <a:avLst/>
          </a:prstGeom>
        </p:spPr>
      </p:pic>
    </p:spTree>
    <p:extLst>
      <p:ext uri="{BB962C8B-B14F-4D97-AF65-F5344CB8AC3E}">
        <p14:creationId xmlns:p14="http://schemas.microsoft.com/office/powerpoint/2010/main" val="89517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91275680-C352-1B4D-8B41-B376414644E0}"/>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B69A3C6E-FF80-2240-BA37-8034E85CA246}"/>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Rectangle 3">
            <a:extLst>
              <a:ext uri="{FF2B5EF4-FFF2-40B4-BE49-F238E27FC236}">
                <a16:creationId xmlns:a16="http://schemas.microsoft.com/office/drawing/2014/main" id="{4B050A7A-80DC-CB4D-A710-75C6857FCAFF}"/>
              </a:ext>
            </a:extLst>
          </p:cNvPr>
          <p:cNvSpPr/>
          <p:nvPr/>
        </p:nvSpPr>
        <p:spPr>
          <a:xfrm>
            <a:off x="1317057" y="548639"/>
            <a:ext cx="9557886" cy="6015789"/>
          </a:xfrm>
          <a:prstGeom prst="rect">
            <a:avLst/>
          </a:prstGeom>
          <a:solidFill>
            <a:srgbClr val="F2F2F2">
              <a:alpha val="9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21435A-474F-A940-BD24-3149F4A1B0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17984" y="664686"/>
            <a:ext cx="3756032" cy="1626126"/>
          </a:xfrm>
          <a:prstGeom prst="rect">
            <a:avLst/>
          </a:prstGeom>
        </p:spPr>
      </p:pic>
      <p:sp>
        <p:nvSpPr>
          <p:cNvPr id="7" name="TextBox 6">
            <a:extLst>
              <a:ext uri="{FF2B5EF4-FFF2-40B4-BE49-F238E27FC236}">
                <a16:creationId xmlns:a16="http://schemas.microsoft.com/office/drawing/2014/main" id="{1398CFBA-36BF-9248-96C6-63BA51F0B1B2}"/>
              </a:ext>
            </a:extLst>
          </p:cNvPr>
          <p:cNvSpPr txBox="1"/>
          <p:nvPr/>
        </p:nvSpPr>
        <p:spPr>
          <a:xfrm>
            <a:off x="1512124" y="2363069"/>
            <a:ext cx="9163251" cy="3970318"/>
          </a:xfrm>
          <a:prstGeom prst="rect">
            <a:avLst/>
          </a:prstGeom>
          <a:noFill/>
        </p:spPr>
        <p:txBody>
          <a:bodyPr wrap="square" rtlCol="0" anchor="t">
            <a:spAutoFit/>
          </a:bodyPr>
          <a:lstStyle/>
          <a:p>
            <a:pPr algn="ctr"/>
            <a:r>
              <a:rPr lang="en-US">
                <a:latin typeface="Abadi Extra Light"/>
              </a:rPr>
              <a:t>Welcome to the game, Goalie! We're giving ourselves a big pat on the back for drafting you! </a:t>
            </a:r>
          </a:p>
          <a:p>
            <a:pPr algn="ctr"/>
            <a:endParaRPr lang="en-US">
              <a:latin typeface="Abadi Extra Light"/>
            </a:endParaRPr>
          </a:p>
          <a:p>
            <a:pPr algn="ctr"/>
            <a:r>
              <a:rPr lang="en-US">
                <a:latin typeface="Abadi Extra Light"/>
              </a:rPr>
              <a:t>We know the first days and weeks at a new job can be nerve wracking; we've been there. Walking into an office full of Goalies can seem daunting. We can be a loud bunch, music wars are happening on the daily, there are nerf darts randomly whizzing by your head, and everyone seems to have a super weird nickname. It's hard enough learning one name for each person, but now you've got to learn two. </a:t>
            </a:r>
          </a:p>
          <a:p>
            <a:pPr algn="ctr"/>
            <a:endParaRPr lang="en-US">
              <a:latin typeface="Abadi Extra Light"/>
            </a:endParaRPr>
          </a:p>
          <a:p>
            <a:pPr algn="ctr"/>
            <a:r>
              <a:rPr lang="en-US">
                <a:latin typeface="Abadi Extra Light"/>
              </a:rPr>
              <a:t>Rest easy. Pretty soon you'll feel like you've been here forever, and you'll be joining in on a riveting round of hypothetical discussions. </a:t>
            </a:r>
          </a:p>
          <a:p>
            <a:pPr algn="ctr"/>
            <a:endParaRPr lang="en-US">
              <a:latin typeface="Abadi Extra Light"/>
            </a:endParaRPr>
          </a:p>
          <a:p>
            <a:pPr algn="ctr"/>
            <a:r>
              <a:rPr lang="en-US">
                <a:latin typeface="Abadi Extra Light"/>
              </a:rPr>
              <a:t>Speaking of ... you're walking in a forest and you find a black suitcase. Inside it holds $1,000,000 and a piece of paper stained in blood with a single word. "Don't". Would you take the suitcase home or leave it?</a:t>
            </a:r>
          </a:p>
        </p:txBody>
      </p:sp>
      <p:pic>
        <p:nvPicPr>
          <p:cNvPr id="9" name="Picture 8">
            <a:extLst>
              <a:ext uri="{FF2B5EF4-FFF2-40B4-BE49-F238E27FC236}">
                <a16:creationId xmlns:a16="http://schemas.microsoft.com/office/drawing/2014/main" id="{3C3B6637-4142-8444-8D88-B96A295BC7CA}"/>
              </a:ext>
            </a:extLst>
          </p:cNvPr>
          <p:cNvPicPr>
            <a:picLocks noChangeAspect="1"/>
          </p:cNvPicPr>
          <p:nvPr/>
        </p:nvPicPr>
        <p:blipFill>
          <a:blip r:embed="rId4"/>
          <a:stretch>
            <a:fillRect/>
          </a:stretch>
        </p:blipFill>
        <p:spPr>
          <a:xfrm rot="20522855">
            <a:off x="12485176" y="1115877"/>
            <a:ext cx="1357016" cy="361871"/>
          </a:xfrm>
          <a:prstGeom prst="rect">
            <a:avLst/>
          </a:prstGeom>
        </p:spPr>
      </p:pic>
      <p:pic>
        <p:nvPicPr>
          <p:cNvPr id="10" name="Picture 9">
            <a:extLst>
              <a:ext uri="{FF2B5EF4-FFF2-40B4-BE49-F238E27FC236}">
                <a16:creationId xmlns:a16="http://schemas.microsoft.com/office/drawing/2014/main" id="{DB1DDAD3-BCEE-6849-A865-3484B30710B2}"/>
              </a:ext>
            </a:extLst>
          </p:cNvPr>
          <p:cNvPicPr>
            <a:picLocks noChangeAspect="1"/>
          </p:cNvPicPr>
          <p:nvPr/>
        </p:nvPicPr>
        <p:blipFill>
          <a:blip r:embed="rId4"/>
          <a:stretch>
            <a:fillRect/>
          </a:stretch>
        </p:blipFill>
        <p:spPr>
          <a:xfrm rot="20522855">
            <a:off x="12702154" y="2076771"/>
            <a:ext cx="1357016" cy="361871"/>
          </a:xfrm>
          <a:prstGeom prst="rect">
            <a:avLst/>
          </a:prstGeom>
        </p:spPr>
      </p:pic>
      <p:pic>
        <p:nvPicPr>
          <p:cNvPr id="11" name="Picture 10">
            <a:extLst>
              <a:ext uri="{FF2B5EF4-FFF2-40B4-BE49-F238E27FC236}">
                <a16:creationId xmlns:a16="http://schemas.microsoft.com/office/drawing/2014/main" id="{0AE870CB-868D-CA42-BE8F-F204879ECE97}"/>
              </a:ext>
            </a:extLst>
          </p:cNvPr>
          <p:cNvPicPr>
            <a:picLocks noChangeAspect="1"/>
          </p:cNvPicPr>
          <p:nvPr/>
        </p:nvPicPr>
        <p:blipFill>
          <a:blip r:embed="rId4"/>
          <a:stretch>
            <a:fillRect/>
          </a:stretch>
        </p:blipFill>
        <p:spPr>
          <a:xfrm rot="11780053">
            <a:off x="-1680274" y="1441342"/>
            <a:ext cx="1357016" cy="361871"/>
          </a:xfrm>
          <a:prstGeom prst="rect">
            <a:avLst/>
          </a:prstGeom>
        </p:spPr>
      </p:pic>
      <p:pic>
        <p:nvPicPr>
          <p:cNvPr id="12" name="Picture 11">
            <a:extLst>
              <a:ext uri="{FF2B5EF4-FFF2-40B4-BE49-F238E27FC236}">
                <a16:creationId xmlns:a16="http://schemas.microsoft.com/office/drawing/2014/main" id="{68EBB34E-3C8D-744B-9F3C-DECEF925DA64}"/>
              </a:ext>
            </a:extLst>
          </p:cNvPr>
          <p:cNvPicPr>
            <a:picLocks noChangeAspect="1"/>
          </p:cNvPicPr>
          <p:nvPr/>
        </p:nvPicPr>
        <p:blipFill>
          <a:blip r:embed="rId4"/>
          <a:stretch>
            <a:fillRect/>
          </a:stretch>
        </p:blipFill>
        <p:spPr>
          <a:xfrm rot="11780053">
            <a:off x="-1680274" y="2805192"/>
            <a:ext cx="1357016" cy="361871"/>
          </a:xfrm>
          <a:prstGeom prst="rect">
            <a:avLst/>
          </a:prstGeom>
        </p:spPr>
      </p:pic>
    </p:spTree>
    <p:extLst>
      <p:ext uri="{BB962C8B-B14F-4D97-AF65-F5344CB8AC3E}">
        <p14:creationId xmlns:p14="http://schemas.microsoft.com/office/powerpoint/2010/main" val="19053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000"/>
                                        <p:tgtEl>
                                          <p:spTgt spid="7"/>
                                        </p:tgtEl>
                                      </p:cBhvr>
                                    </p:animEffect>
                                  </p:childTnLst>
                                </p:cTn>
                              </p:par>
                            </p:childTnLst>
                          </p:cTn>
                        </p:par>
                        <p:par>
                          <p:cTn id="13" fill="hold">
                            <p:stCondLst>
                              <p:cond delay="3500"/>
                            </p:stCondLst>
                            <p:childTnLst>
                              <p:par>
                                <p:cTn id="14" presetID="0" presetClass="path" presetSubtype="0" accel="50000" decel="50000" fill="hold" nodeType="afterEffect">
                                  <p:stCondLst>
                                    <p:cond delay="4000"/>
                                  </p:stCondLst>
                                  <p:childTnLst>
                                    <p:animMotion origin="layout" path="M -0.07969 0.04815 L -1.18516 0.64259 " pathEditMode="relative" ptsTypes="AA">
                                      <p:cBhvr>
                                        <p:cTn id="15" dur="1000" fill="hold"/>
                                        <p:tgtEl>
                                          <p:spTgt spid="9"/>
                                        </p:tgtEl>
                                        <p:attrNameLst>
                                          <p:attrName>ppt_x</p:attrName>
                                          <p:attrName>ppt_y</p:attrName>
                                        </p:attrNameLst>
                                      </p:cBhvr>
                                    </p:animMotion>
                                  </p:childTnLst>
                                </p:cTn>
                              </p:par>
                            </p:childTnLst>
                          </p:cTn>
                        </p:par>
                        <p:par>
                          <p:cTn id="16" fill="hold">
                            <p:stCondLst>
                              <p:cond delay="8500"/>
                            </p:stCondLst>
                            <p:childTnLst>
                              <p:par>
                                <p:cTn id="17" presetID="0" presetClass="path" presetSubtype="0" accel="50000" decel="50000" fill="hold" nodeType="afterEffect">
                                  <p:stCondLst>
                                    <p:cond delay="0"/>
                                  </p:stCondLst>
                                  <p:childTnLst>
                                    <p:animMotion origin="layout" path="M 0.04219 0.03704 L 1.197 0.41875 " pathEditMode="relative" ptsTypes="AA">
                                      <p:cBhvr>
                                        <p:cTn id="18" dur="1000" fill="hold"/>
                                        <p:tgtEl>
                                          <p:spTgt spid="11"/>
                                        </p:tgtEl>
                                        <p:attrNameLst>
                                          <p:attrName>ppt_x</p:attrName>
                                          <p:attrName>ppt_y</p:attrName>
                                        </p:attrNameLst>
                                      </p:cBhvr>
                                    </p:animMotion>
                                  </p:childTnLst>
                                </p:cTn>
                              </p:par>
                            </p:childTnLst>
                          </p:cTn>
                        </p:par>
                        <p:par>
                          <p:cTn id="19" fill="hold">
                            <p:stCondLst>
                              <p:cond delay="9500"/>
                            </p:stCondLst>
                            <p:childTnLst>
                              <p:par>
                                <p:cTn id="20" presetID="0" presetClass="path" presetSubtype="0" accel="50000" decel="50000" fill="hold" nodeType="afterEffect">
                                  <p:stCondLst>
                                    <p:cond delay="0"/>
                                  </p:stCondLst>
                                  <p:childTnLst>
                                    <p:animMotion origin="layout" path="M -0.07969 0.04815 L -1.18516 0.64259 " pathEditMode="relative" ptsTypes="AA">
                                      <p:cBhvr>
                                        <p:cTn id="21" dur="1000" fill="hold"/>
                                        <p:tgtEl>
                                          <p:spTgt spid="10"/>
                                        </p:tgtEl>
                                        <p:attrNameLst>
                                          <p:attrName>ppt_x</p:attrName>
                                          <p:attrName>ppt_y</p:attrName>
                                        </p:attrNameLst>
                                      </p:cBhvr>
                                    </p:animMotion>
                                  </p:childTnLst>
                                </p:cTn>
                              </p:par>
                            </p:childTnLst>
                          </p:cTn>
                        </p:par>
                        <p:par>
                          <p:cTn id="22" fill="hold">
                            <p:stCondLst>
                              <p:cond delay="10500"/>
                            </p:stCondLst>
                            <p:childTnLst>
                              <p:par>
                                <p:cTn id="23" presetID="0" presetClass="path" presetSubtype="0" accel="50000" decel="50000" fill="hold" nodeType="afterEffect">
                                  <p:stCondLst>
                                    <p:cond delay="0"/>
                                  </p:stCondLst>
                                  <p:childTnLst>
                                    <p:animMotion origin="layout" path="M 0.04219 0.03704 L 1.197 0.41875 " pathEditMode="relative" ptsTypes="AA">
                                      <p:cBhvr>
                                        <p:cTn id="24" dur="1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a:stretch>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D2140031-0633-2E4C-8655-9299629FA639}"/>
              </a:ext>
            </a:extLst>
          </p:cNvPr>
          <p:cNvSpPr/>
          <p:nvPr/>
        </p:nvSpPr>
        <p:spPr>
          <a:xfrm>
            <a:off x="11107553" y="3078556"/>
            <a:ext cx="915571" cy="700889"/>
          </a:xfrm>
          <a:prstGeom prst="righ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DDBED153-638D-1B42-A278-C3B7B6189DD2}"/>
              </a:ext>
            </a:extLst>
          </p:cNvPr>
          <p:cNvSpPr/>
          <p:nvPr/>
        </p:nvSpPr>
        <p:spPr>
          <a:xfrm>
            <a:off x="168875" y="3078556"/>
            <a:ext cx="915571" cy="700889"/>
          </a:xfrm>
          <a:prstGeom prst="lef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TextBox 3">
            <a:extLst>
              <a:ext uri="{FF2B5EF4-FFF2-40B4-BE49-F238E27FC236}">
                <a16:creationId xmlns:a16="http://schemas.microsoft.com/office/drawing/2014/main" id="{5E0F9B5D-1F3C-9749-B05B-AEC8D645AD4A}"/>
              </a:ext>
            </a:extLst>
          </p:cNvPr>
          <p:cNvSpPr txBox="1"/>
          <p:nvPr/>
        </p:nvSpPr>
        <p:spPr>
          <a:xfrm>
            <a:off x="2197769" y="327259"/>
            <a:ext cx="7796463" cy="923330"/>
          </a:xfrm>
          <a:prstGeom prst="rect">
            <a:avLst/>
          </a:prstGeom>
          <a:noFill/>
        </p:spPr>
        <p:txBody>
          <a:bodyPr wrap="square" rtlCol="0" anchor="t">
            <a:spAutoFit/>
          </a:bodyPr>
          <a:lstStyle/>
          <a:p>
            <a:pPr algn="ctr"/>
            <a:r>
              <a:rPr lang="en-US" sz="5400" b="1">
                <a:solidFill>
                  <a:schemeClr val="bg1"/>
                </a:solidFill>
                <a:latin typeface="Abadi"/>
              </a:rPr>
              <a:t>READY POSITION</a:t>
            </a:r>
          </a:p>
        </p:txBody>
      </p:sp>
      <p:cxnSp>
        <p:nvCxnSpPr>
          <p:cNvPr id="6" name="Straight Connector 5">
            <a:extLst>
              <a:ext uri="{FF2B5EF4-FFF2-40B4-BE49-F238E27FC236}">
                <a16:creationId xmlns:a16="http://schemas.microsoft.com/office/drawing/2014/main" id="{0F137325-9B84-114E-9D82-201F1FC74196}"/>
              </a:ext>
            </a:extLst>
          </p:cNvPr>
          <p:cNvCxnSpPr/>
          <p:nvPr/>
        </p:nvCxnSpPr>
        <p:spPr>
          <a:xfrm>
            <a:off x="2197769" y="1337912"/>
            <a:ext cx="7796463"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CA57FF-C846-DB4B-BEFC-4690C7297981}"/>
              </a:ext>
            </a:extLst>
          </p:cNvPr>
          <p:cNvSpPr txBox="1"/>
          <p:nvPr/>
        </p:nvSpPr>
        <p:spPr>
          <a:xfrm>
            <a:off x="547037" y="1550363"/>
            <a:ext cx="11097927" cy="369332"/>
          </a:xfrm>
          <a:prstGeom prst="rect">
            <a:avLst/>
          </a:prstGeom>
          <a:noFill/>
        </p:spPr>
        <p:txBody>
          <a:bodyPr wrap="square" rtlCol="0" anchor="t">
            <a:spAutoFit/>
          </a:bodyPr>
          <a:lstStyle/>
          <a:p>
            <a:pPr algn="ctr"/>
            <a:r>
              <a:rPr lang="en-US">
                <a:solidFill>
                  <a:schemeClr val="bg1"/>
                </a:solidFill>
                <a:latin typeface="Abadi Extra Light"/>
              </a:rPr>
              <a:t>This is the fundamental position from which the game is played. You must be ready before you can run, block, tackle, etc.</a:t>
            </a:r>
          </a:p>
        </p:txBody>
      </p:sp>
      <p:sp>
        <p:nvSpPr>
          <p:cNvPr id="8" name="Rectangle 7">
            <a:extLst>
              <a:ext uri="{FF2B5EF4-FFF2-40B4-BE49-F238E27FC236}">
                <a16:creationId xmlns:a16="http://schemas.microsoft.com/office/drawing/2014/main" id="{1FBCC30A-B92B-034F-AC20-DBDB15478DC8}"/>
              </a:ext>
            </a:extLst>
          </p:cNvPr>
          <p:cNvSpPr/>
          <p:nvPr/>
        </p:nvSpPr>
        <p:spPr>
          <a:xfrm>
            <a:off x="1337912" y="2127183"/>
            <a:ext cx="4572000" cy="451424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C00000"/>
                </a:solidFill>
                <a:latin typeface="Abadi"/>
              </a:rPr>
              <a:t>awareness</a:t>
            </a:r>
            <a:r>
              <a:rPr lang="en-US" b="1">
                <a:solidFill>
                  <a:srgbClr val="C00000"/>
                </a:solidFill>
                <a:latin typeface="Abadi Extra Light"/>
              </a:rPr>
              <a:t> </a:t>
            </a:r>
            <a:r>
              <a:rPr lang="en-US" sz="1600" i="1">
                <a:solidFill>
                  <a:schemeClr val="bg1">
                    <a:lumMod val="50000"/>
                  </a:schemeClr>
                </a:solidFill>
                <a:latin typeface="Abadi Extra Light"/>
              </a:rPr>
              <a:t>noun</a:t>
            </a:r>
          </a:p>
          <a:p>
            <a:r>
              <a:rPr lang="en-US" sz="1600" dirty="0" err="1">
                <a:solidFill>
                  <a:schemeClr val="bg1">
                    <a:lumMod val="50000"/>
                  </a:schemeClr>
                </a:solidFill>
                <a:latin typeface="Abadi Extra Light"/>
              </a:rPr>
              <a:t>aware·ness</a:t>
            </a:r>
            <a:r>
              <a:rPr lang="en-US" sz="1600" dirty="0">
                <a:solidFill>
                  <a:schemeClr val="bg1">
                    <a:lumMod val="50000"/>
                  </a:schemeClr>
                </a:solidFill>
                <a:latin typeface="Abadi Extra Light"/>
              </a:rPr>
              <a:t> | ə-ˈwer-nəs</a:t>
            </a:r>
          </a:p>
          <a:p>
            <a:r>
              <a:rPr lang="en-US">
                <a:latin typeface="Abadi Extra Light"/>
              </a:rPr>
              <a:t>1: ability to know one’s strengths and weaknesses</a:t>
            </a:r>
          </a:p>
          <a:p>
            <a:r>
              <a:rPr lang="en-US">
                <a:latin typeface="Abadi Extra Light"/>
              </a:rPr>
              <a:t>2: ability to know one’s environment</a:t>
            </a:r>
          </a:p>
          <a:p>
            <a:endParaRPr lang="en-US">
              <a:latin typeface="Abadi Extra Light"/>
            </a:endParaRPr>
          </a:p>
          <a:p>
            <a:r>
              <a:rPr lang="en-US" b="1">
                <a:solidFill>
                  <a:srgbClr val="C00000"/>
                </a:solidFill>
                <a:latin typeface="Abadi"/>
              </a:rPr>
              <a:t>dexterity</a:t>
            </a:r>
            <a:r>
              <a:rPr lang="en-US">
                <a:latin typeface="Abadi Extra Light"/>
              </a:rPr>
              <a:t> </a:t>
            </a:r>
            <a:r>
              <a:rPr lang="en-US" sz="1600" i="1">
                <a:solidFill>
                  <a:schemeClr val="bg1">
                    <a:lumMod val="50000"/>
                  </a:schemeClr>
                </a:solidFill>
                <a:latin typeface="Abadi Extra Light"/>
              </a:rPr>
              <a:t>noun</a:t>
            </a:r>
          </a:p>
          <a:p>
            <a:r>
              <a:rPr lang="en-US" sz="1600" err="1">
                <a:solidFill>
                  <a:schemeClr val="bg1">
                    <a:lumMod val="50000"/>
                  </a:schemeClr>
                </a:solidFill>
                <a:latin typeface="Abadi Extra Light"/>
              </a:rPr>
              <a:t>dex·ter·i·ty</a:t>
            </a:r>
            <a:r>
              <a:rPr lang="en-US" sz="1600">
                <a:solidFill>
                  <a:schemeClr val="bg1">
                    <a:lumMod val="50000"/>
                  </a:schemeClr>
                </a:solidFill>
                <a:latin typeface="Abadi Extra Light"/>
              </a:rPr>
              <a:t> | </a:t>
            </a:r>
            <a:r>
              <a:rPr lang="en-US" sz="1600" err="1">
                <a:solidFill>
                  <a:schemeClr val="bg1">
                    <a:lumMod val="50000"/>
                  </a:schemeClr>
                </a:solidFill>
                <a:latin typeface="Abadi Extra Light"/>
              </a:rPr>
              <a:t>dek</a:t>
            </a:r>
            <a:r>
              <a:rPr lang="en-US" sz="1600">
                <a:solidFill>
                  <a:schemeClr val="bg1">
                    <a:lumMod val="50000"/>
                  </a:schemeClr>
                </a:solidFill>
                <a:latin typeface="Abadi Extra Light"/>
              </a:rPr>
              <a:t>-ˈ</a:t>
            </a:r>
            <a:r>
              <a:rPr lang="en-US" sz="1600" err="1">
                <a:solidFill>
                  <a:schemeClr val="bg1">
                    <a:lumMod val="50000"/>
                  </a:schemeClr>
                </a:solidFill>
                <a:latin typeface="Abadi Extra Light"/>
              </a:rPr>
              <a:t>ster</a:t>
            </a:r>
            <a:r>
              <a:rPr lang="en-US" sz="1600">
                <a:solidFill>
                  <a:schemeClr val="bg1">
                    <a:lumMod val="50000"/>
                  </a:schemeClr>
                </a:solidFill>
                <a:latin typeface="Abadi Extra Light"/>
              </a:rPr>
              <a:t>-ə-</a:t>
            </a:r>
            <a:r>
              <a:rPr lang="en-US" sz="1600" err="1">
                <a:solidFill>
                  <a:schemeClr val="bg1">
                    <a:lumMod val="50000"/>
                  </a:schemeClr>
                </a:solidFill>
                <a:latin typeface="Abadi Extra Light"/>
              </a:rPr>
              <a:t>tē</a:t>
            </a:r>
            <a:endParaRPr lang="en-US" sz="1600">
              <a:solidFill>
                <a:schemeClr val="bg1">
                  <a:lumMod val="50000"/>
                </a:schemeClr>
              </a:solidFill>
              <a:latin typeface="Abadi Extra Light"/>
            </a:endParaRPr>
          </a:p>
          <a:p>
            <a:r>
              <a:rPr lang="en-US">
                <a:latin typeface="Abadi Extra Light"/>
              </a:rPr>
              <a:t>: the fine-tuned control over one’s talents to succeed in an array of situations</a:t>
            </a:r>
          </a:p>
          <a:p>
            <a:endParaRPr lang="en-US">
              <a:latin typeface="Abadi Extra Light"/>
            </a:endParaRPr>
          </a:p>
          <a:p>
            <a:r>
              <a:rPr lang="en-US" b="1">
                <a:solidFill>
                  <a:srgbClr val="C00000"/>
                </a:solidFill>
                <a:latin typeface="Abadi"/>
              </a:rPr>
              <a:t>focus</a:t>
            </a:r>
            <a:r>
              <a:rPr lang="en-US" b="1">
                <a:latin typeface="Abadi Extra Light"/>
              </a:rPr>
              <a:t> </a:t>
            </a:r>
            <a:r>
              <a:rPr lang="en-US" sz="1600" i="1">
                <a:solidFill>
                  <a:schemeClr val="bg1">
                    <a:lumMod val="50000"/>
                  </a:schemeClr>
                </a:solidFill>
                <a:latin typeface="Abadi Extra Light"/>
              </a:rPr>
              <a:t>noun</a:t>
            </a:r>
            <a:endParaRPr lang="en-US" sz="1600">
              <a:solidFill>
                <a:schemeClr val="bg1">
                  <a:lumMod val="50000"/>
                </a:schemeClr>
              </a:solidFill>
              <a:latin typeface="Abadi Extra Light"/>
            </a:endParaRPr>
          </a:p>
          <a:p>
            <a:r>
              <a:rPr lang="en-US" sz="1600" err="1">
                <a:solidFill>
                  <a:schemeClr val="bg1">
                    <a:lumMod val="50000"/>
                  </a:schemeClr>
                </a:solidFill>
                <a:latin typeface="Abadi Extra Light"/>
              </a:rPr>
              <a:t>fo·cus</a:t>
            </a:r>
            <a:r>
              <a:rPr lang="en-US" sz="1600">
                <a:solidFill>
                  <a:schemeClr val="bg1">
                    <a:lumMod val="50000"/>
                  </a:schemeClr>
                </a:solidFill>
                <a:latin typeface="Abadi Extra Light"/>
              </a:rPr>
              <a:t> | </a:t>
            </a:r>
            <a:r>
              <a:rPr lang="en-US" sz="1600" err="1">
                <a:solidFill>
                  <a:schemeClr val="bg1">
                    <a:lumMod val="50000"/>
                  </a:schemeClr>
                </a:solidFill>
                <a:latin typeface="Abadi Extra Light"/>
              </a:rPr>
              <a:t>fōkəs</a:t>
            </a:r>
            <a:endParaRPr lang="en-US" sz="1600">
              <a:solidFill>
                <a:schemeClr val="bg1">
                  <a:lumMod val="50000"/>
                </a:schemeClr>
              </a:solidFill>
              <a:latin typeface="Abadi Extra Light"/>
            </a:endParaRPr>
          </a:p>
          <a:p>
            <a:r>
              <a:rPr lang="en-US">
                <a:latin typeface="Abadi Extra Light"/>
              </a:rPr>
              <a:t>: the foundation on which all other values rely</a:t>
            </a:r>
          </a:p>
        </p:txBody>
      </p:sp>
      <p:sp>
        <p:nvSpPr>
          <p:cNvPr id="11" name="Rectangle 10">
            <a:extLst>
              <a:ext uri="{FF2B5EF4-FFF2-40B4-BE49-F238E27FC236}">
                <a16:creationId xmlns:a16="http://schemas.microsoft.com/office/drawing/2014/main" id="{6CAC6591-3FD8-FF45-B63F-892FCAF03DDF}"/>
              </a:ext>
            </a:extLst>
          </p:cNvPr>
          <p:cNvSpPr/>
          <p:nvPr/>
        </p:nvSpPr>
        <p:spPr>
          <a:xfrm>
            <a:off x="6294923" y="2127183"/>
            <a:ext cx="4572000" cy="451424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C00000"/>
                </a:solidFill>
                <a:latin typeface="Abadi"/>
              </a:rPr>
              <a:t>passion </a:t>
            </a:r>
            <a:r>
              <a:rPr lang="en-US" sz="1600" i="1">
                <a:solidFill>
                  <a:schemeClr val="bg1">
                    <a:lumMod val="50000"/>
                  </a:schemeClr>
                </a:solidFill>
                <a:latin typeface="Abadi Extra Light"/>
              </a:rPr>
              <a:t>noun</a:t>
            </a:r>
          </a:p>
          <a:p>
            <a:r>
              <a:rPr lang="en-US" sz="1600" err="1">
                <a:solidFill>
                  <a:schemeClr val="bg1">
                    <a:lumMod val="50000"/>
                  </a:schemeClr>
                </a:solidFill>
                <a:latin typeface="Abadi Extra Light"/>
              </a:rPr>
              <a:t>pas·sion</a:t>
            </a:r>
            <a:r>
              <a:rPr lang="en-US" sz="1600">
                <a:solidFill>
                  <a:schemeClr val="bg1">
                    <a:lumMod val="50000"/>
                  </a:schemeClr>
                </a:solidFill>
                <a:latin typeface="Abadi Extra Light"/>
              </a:rPr>
              <a:t> | ˈpa-</a:t>
            </a:r>
            <a:r>
              <a:rPr lang="en-US" sz="1600" err="1">
                <a:solidFill>
                  <a:schemeClr val="bg1">
                    <a:lumMod val="50000"/>
                  </a:schemeClr>
                </a:solidFill>
                <a:latin typeface="Abadi Extra Light"/>
              </a:rPr>
              <a:t>shən</a:t>
            </a:r>
            <a:r>
              <a:rPr lang="en-US">
                <a:solidFill>
                  <a:schemeClr val="bg1">
                    <a:lumMod val="50000"/>
                  </a:schemeClr>
                </a:solidFill>
                <a:latin typeface="Abadi Extra Light"/>
              </a:rPr>
              <a:t> </a:t>
            </a:r>
          </a:p>
          <a:p>
            <a:r>
              <a:rPr lang="en-US">
                <a:latin typeface="Abadi Extra Light"/>
              </a:rPr>
              <a:t>: the powerhouse responsible for energy to achieve the monumental</a:t>
            </a:r>
          </a:p>
          <a:p>
            <a:endParaRPr lang="en-US">
              <a:latin typeface="Abadi Extra Light"/>
            </a:endParaRPr>
          </a:p>
          <a:p>
            <a:r>
              <a:rPr lang="en-US" b="1">
                <a:solidFill>
                  <a:srgbClr val="C00000"/>
                </a:solidFill>
                <a:latin typeface="Abadi"/>
              </a:rPr>
              <a:t>sportsmanship</a:t>
            </a:r>
            <a:r>
              <a:rPr lang="en-US">
                <a:latin typeface="Abadi Extra Light"/>
              </a:rPr>
              <a:t> </a:t>
            </a:r>
            <a:r>
              <a:rPr lang="en-US" sz="1600" i="1">
                <a:solidFill>
                  <a:schemeClr val="bg1">
                    <a:lumMod val="50000"/>
                  </a:schemeClr>
                </a:solidFill>
                <a:latin typeface="Abadi Extra Light"/>
              </a:rPr>
              <a:t>noun</a:t>
            </a:r>
          </a:p>
          <a:p>
            <a:r>
              <a:rPr lang="en-US" sz="1600" err="1">
                <a:solidFill>
                  <a:schemeClr val="bg1">
                    <a:lumMod val="50000"/>
                  </a:schemeClr>
                </a:solidFill>
                <a:latin typeface="Abadi Extra Light"/>
              </a:rPr>
              <a:t>sports·man·ship</a:t>
            </a:r>
            <a:r>
              <a:rPr lang="en-US" sz="1600">
                <a:solidFill>
                  <a:schemeClr val="bg1">
                    <a:lumMod val="50000"/>
                  </a:schemeClr>
                </a:solidFill>
                <a:latin typeface="Abadi Extra Light"/>
              </a:rPr>
              <a:t> | ˈsports-</a:t>
            </a:r>
            <a:r>
              <a:rPr lang="en-US" sz="1600" err="1">
                <a:solidFill>
                  <a:schemeClr val="bg1">
                    <a:lumMod val="50000"/>
                  </a:schemeClr>
                </a:solidFill>
                <a:latin typeface="Abadi Extra Light"/>
              </a:rPr>
              <a:t>mən</a:t>
            </a:r>
            <a:r>
              <a:rPr lang="en-US" sz="1600">
                <a:solidFill>
                  <a:schemeClr val="bg1">
                    <a:lumMod val="50000"/>
                  </a:schemeClr>
                </a:solidFill>
                <a:latin typeface="Abadi Extra Light"/>
              </a:rPr>
              <a:t>-ˌship</a:t>
            </a:r>
            <a:r>
              <a:rPr lang="en-US">
                <a:solidFill>
                  <a:schemeClr val="bg1">
                    <a:lumMod val="85000"/>
                  </a:schemeClr>
                </a:solidFill>
                <a:latin typeface="Abadi Extra Light"/>
              </a:rPr>
              <a:t> </a:t>
            </a:r>
          </a:p>
          <a:p>
            <a:r>
              <a:rPr lang="en-US">
                <a:latin typeface="Abadi Extra Light"/>
              </a:rPr>
              <a:t>: respect for the game, the officials, and the other players.</a:t>
            </a:r>
          </a:p>
          <a:p>
            <a:r>
              <a:rPr lang="en-US">
                <a:latin typeface="Abadi Extra Light"/>
              </a:rPr>
              <a:t>See also: </a:t>
            </a:r>
            <a:r>
              <a:rPr lang="en-US" b="1">
                <a:solidFill>
                  <a:srgbClr val="C00000"/>
                </a:solidFill>
                <a:latin typeface="Abadi"/>
              </a:rPr>
              <a:t>integrity</a:t>
            </a:r>
            <a:r>
              <a:rPr lang="en-US" b="1">
                <a:solidFill>
                  <a:srgbClr val="C00000"/>
                </a:solidFill>
                <a:latin typeface="Abadi Extra Light"/>
              </a:rPr>
              <a:t> </a:t>
            </a:r>
          </a:p>
          <a:p>
            <a:endParaRPr lang="en-US" sz="2000">
              <a:latin typeface="Acumin Pro Condensed" panose="020B0506020202020204" pitchFamily="34" charset="77"/>
            </a:endParaRPr>
          </a:p>
        </p:txBody>
      </p:sp>
    </p:spTree>
    <p:extLst>
      <p:ext uri="{BB962C8B-B14F-4D97-AF65-F5344CB8AC3E}">
        <p14:creationId xmlns:p14="http://schemas.microsoft.com/office/powerpoint/2010/main" val="346662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40F220BE-AD76-3D4E-879E-282943558824}"/>
              </a:ext>
            </a:extLst>
          </p:cNvPr>
          <p:cNvSpPr/>
          <p:nvPr/>
        </p:nvSpPr>
        <p:spPr>
          <a:xfrm>
            <a:off x="11107553" y="3078556"/>
            <a:ext cx="915571" cy="700889"/>
          </a:xfrm>
          <a:prstGeom prst="righ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A6925E5A-F50C-2840-BEA9-449F89237F98}"/>
              </a:ext>
            </a:extLst>
          </p:cNvPr>
          <p:cNvSpPr/>
          <p:nvPr/>
        </p:nvSpPr>
        <p:spPr>
          <a:xfrm>
            <a:off x="168875" y="3078556"/>
            <a:ext cx="915571" cy="700889"/>
          </a:xfrm>
          <a:prstGeom prst="lef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pic>
        <p:nvPicPr>
          <p:cNvPr id="5" name="Picture 4" descr="A screen shot of a person&#10;&#10;Description automatically generated">
            <a:extLst>
              <a:ext uri="{FF2B5EF4-FFF2-40B4-BE49-F238E27FC236}">
                <a16:creationId xmlns:a16="http://schemas.microsoft.com/office/drawing/2014/main" id="{4B125308-5609-B245-B101-96B28A4BEFB2}"/>
              </a:ext>
            </a:extLst>
          </p:cNvPr>
          <p:cNvPicPr>
            <a:picLocks noChangeAspect="1"/>
          </p:cNvPicPr>
          <p:nvPr/>
        </p:nvPicPr>
        <p:blipFill>
          <a:blip r:embed="rId3"/>
          <a:stretch>
            <a:fillRect/>
          </a:stretch>
        </p:blipFill>
        <p:spPr>
          <a:xfrm rot="20781386">
            <a:off x="325931" y="657283"/>
            <a:ext cx="3206800" cy="1715265"/>
          </a:xfrm>
          <a:prstGeom prst="rect">
            <a:avLst/>
          </a:prstGeom>
        </p:spPr>
      </p:pic>
      <p:pic>
        <p:nvPicPr>
          <p:cNvPr id="7" name="Picture 6">
            <a:extLst>
              <a:ext uri="{FF2B5EF4-FFF2-40B4-BE49-F238E27FC236}">
                <a16:creationId xmlns:a16="http://schemas.microsoft.com/office/drawing/2014/main" id="{B4507811-CD7B-B844-96E3-281E903D77AC}"/>
              </a:ext>
            </a:extLst>
          </p:cNvPr>
          <p:cNvPicPr>
            <a:picLocks noChangeAspect="1"/>
          </p:cNvPicPr>
          <p:nvPr/>
        </p:nvPicPr>
        <p:blipFill>
          <a:blip r:embed="rId4"/>
          <a:stretch>
            <a:fillRect/>
          </a:stretch>
        </p:blipFill>
        <p:spPr>
          <a:xfrm rot="579396">
            <a:off x="365399" y="3625524"/>
            <a:ext cx="2559346" cy="2559346"/>
          </a:xfrm>
          <a:prstGeom prst="rect">
            <a:avLst/>
          </a:prstGeom>
        </p:spPr>
      </p:pic>
      <p:pic>
        <p:nvPicPr>
          <p:cNvPr id="9" name="Picture 8">
            <a:extLst>
              <a:ext uri="{FF2B5EF4-FFF2-40B4-BE49-F238E27FC236}">
                <a16:creationId xmlns:a16="http://schemas.microsoft.com/office/drawing/2014/main" id="{B23100B3-7C96-C144-8EEA-82A04E2CB3C7}"/>
              </a:ext>
            </a:extLst>
          </p:cNvPr>
          <p:cNvPicPr>
            <a:picLocks noChangeAspect="1"/>
          </p:cNvPicPr>
          <p:nvPr/>
        </p:nvPicPr>
        <p:blipFill>
          <a:blip r:embed="rId5"/>
          <a:stretch>
            <a:fillRect/>
          </a:stretch>
        </p:blipFill>
        <p:spPr>
          <a:xfrm rot="20641218">
            <a:off x="2059901" y="4302824"/>
            <a:ext cx="1509558" cy="1509558"/>
          </a:xfrm>
          <a:prstGeom prst="rect">
            <a:avLst/>
          </a:prstGeom>
        </p:spPr>
      </p:pic>
      <p:sp>
        <p:nvSpPr>
          <p:cNvPr id="10" name="Rectangle 9">
            <a:extLst>
              <a:ext uri="{FF2B5EF4-FFF2-40B4-BE49-F238E27FC236}">
                <a16:creationId xmlns:a16="http://schemas.microsoft.com/office/drawing/2014/main" id="{0F1CFC94-BC23-EE40-A25C-A8753C8A1480}"/>
              </a:ext>
            </a:extLst>
          </p:cNvPr>
          <p:cNvSpPr/>
          <p:nvPr/>
        </p:nvSpPr>
        <p:spPr>
          <a:xfrm>
            <a:off x="3748083" y="303271"/>
            <a:ext cx="7147715" cy="628040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Abadi Extra Light"/>
              </a:rPr>
              <a:t>When I arrived at The Goal in the Fall of 2016, I immediately fell in love with the company culture, the leadership, and the forward-thinking nature of the company. I thought to myself "I have finally found a home, somewhere I can spread my wings and really make a difference." </a:t>
            </a:r>
          </a:p>
          <a:p>
            <a:endParaRPr lang="en-US" sz="1400">
              <a:latin typeface="Abadi Extra Light"/>
            </a:endParaRPr>
          </a:p>
          <a:p>
            <a:r>
              <a:rPr lang="en-US" sz="1400">
                <a:latin typeface="Abadi Extra Light"/>
              </a:rPr>
              <a:t>My first week on the job I felt a bit of a mid-afternoon hunger pang and made my way over to the snack machine, prominently placed in the corner of the office. I was taken aback at the number of delectable treats staring back at me, separated only by a thin sheet of glass and a mere twenty-five cent paywall. I smacked my lips as my stomach grumbled, " twenty-five cents for a four-dollar pack of beef jerky? I'm going to bankrupt this place!" I thought to myself as I fumbled around my pocket for change. Over the coming months I would assert myself as "The Sultan of Snacks", "The Chief of Chips", and "The Glutton of Goldfish". </a:t>
            </a:r>
          </a:p>
          <a:p>
            <a:endParaRPr lang="en-US" sz="1400">
              <a:latin typeface="Abadi Extra Light"/>
            </a:endParaRPr>
          </a:p>
          <a:p>
            <a:r>
              <a:rPr lang="en-US" sz="1400">
                <a:latin typeface="Abadi Extra Light"/>
              </a:rPr>
              <a:t>Weeks later I came to work, ready to purchase my usual breakfast of Doritos and a </a:t>
            </a:r>
            <a:r>
              <a:rPr lang="en-US" sz="1400" err="1">
                <a:latin typeface="Abadi Extra Light"/>
              </a:rPr>
              <a:t>Clif</a:t>
            </a:r>
            <a:r>
              <a:rPr lang="en-US" sz="1400">
                <a:latin typeface="Abadi Extra Light"/>
              </a:rPr>
              <a:t> Bar, when I noticed that the picture on the snack machine had been replaced with a picture of myself, looking as dapper and fit as one could expect with my diet. I was humbled and honored to accept my new position as "Chief Snack Officer", a position which I don't take lightly. </a:t>
            </a:r>
          </a:p>
          <a:p>
            <a:endParaRPr lang="en-US" sz="1400">
              <a:latin typeface="Abadi Extra Light"/>
            </a:endParaRPr>
          </a:p>
          <a:p>
            <a:r>
              <a:rPr lang="en-US" sz="1400">
                <a:latin typeface="Abadi Extra Light"/>
              </a:rPr>
              <a:t>When I asked our CEO, Mark Simons, about the picture, hanging next to all of the sweet and salty snacks, he issued the following statement. "We take nutrition and wellness seriously at The Goal, and when someone is standing in front of the snack machine, making a decision that could affect both their waistline and their blood pressure, we want to remind them, that if they make the right choices, maybe one day they can be as handsome as our Chief Snack Officer, Turner "</a:t>
            </a:r>
            <a:r>
              <a:rPr lang="en-US" sz="1400" err="1">
                <a:latin typeface="Abadi Extra Light"/>
              </a:rPr>
              <a:t>Swaggy</a:t>
            </a:r>
            <a:r>
              <a:rPr lang="en-US" sz="1400">
                <a:latin typeface="Abadi Extra Light"/>
              </a:rPr>
              <a:t>-T" Phelps"</a:t>
            </a:r>
          </a:p>
          <a:p>
            <a:endParaRPr lang="en-US" sz="1400">
              <a:latin typeface="Abadi Extra Light"/>
            </a:endParaRPr>
          </a:p>
          <a:p>
            <a:r>
              <a:rPr lang="en-US" sz="1400">
                <a:latin typeface="Abadi Extra Light"/>
              </a:rPr>
              <a:t>Thank you and God Bless, </a:t>
            </a:r>
          </a:p>
          <a:p>
            <a:r>
              <a:rPr lang="en-US" sz="1400">
                <a:latin typeface="Abadi Extra Light"/>
              </a:rPr>
              <a:t>Turner "</a:t>
            </a:r>
            <a:r>
              <a:rPr lang="en-US" sz="1400" err="1">
                <a:latin typeface="Abadi Extra Light"/>
              </a:rPr>
              <a:t>Swaggy</a:t>
            </a:r>
            <a:r>
              <a:rPr lang="en-US" sz="1400">
                <a:latin typeface="Abadi Extra Light"/>
              </a:rPr>
              <a:t>-T" Phelps </a:t>
            </a:r>
          </a:p>
          <a:p>
            <a:r>
              <a:rPr lang="en-US" sz="1400">
                <a:latin typeface="Abadi Extra Light"/>
              </a:rPr>
              <a:t>Chief Snack Officer, The Goal</a:t>
            </a:r>
          </a:p>
        </p:txBody>
      </p:sp>
      <p:pic>
        <p:nvPicPr>
          <p:cNvPr id="8" name="Picture 7" descr="A screen shot of a person&#10;&#10;Description automatically generated">
            <a:extLst>
              <a:ext uri="{FF2B5EF4-FFF2-40B4-BE49-F238E27FC236}">
                <a16:creationId xmlns:a16="http://schemas.microsoft.com/office/drawing/2014/main" id="{EDC7A11B-21BF-634E-9DA0-643EE90B62C9}"/>
              </a:ext>
            </a:extLst>
          </p:cNvPr>
          <p:cNvPicPr>
            <a:picLocks noChangeAspect="1"/>
          </p:cNvPicPr>
          <p:nvPr/>
        </p:nvPicPr>
        <p:blipFill>
          <a:blip r:embed="rId3"/>
          <a:stretch>
            <a:fillRect/>
          </a:stretch>
        </p:blipFill>
        <p:spPr>
          <a:xfrm rot="693101">
            <a:off x="2078998" y="1103225"/>
            <a:ext cx="7508625" cy="4016241"/>
          </a:xfrm>
          <a:prstGeom prst="rect">
            <a:avLst/>
          </a:prstGeom>
        </p:spPr>
      </p:pic>
    </p:spTree>
    <p:extLst>
      <p:ext uri="{BB962C8B-B14F-4D97-AF65-F5344CB8AC3E}">
        <p14:creationId xmlns:p14="http://schemas.microsoft.com/office/powerpoint/2010/main" val="11284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xit" presetSubtype="32" fill="hold" nodeType="afterEffect">
                                  <p:stCondLst>
                                    <p:cond delay="300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par>
                                <p:cTn id="22" presetID="42" presetClass="entr" presetSubtype="0" fill="hold"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1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A0DBFC8F-45A8-7A48-B4A3-866F737CC897}"/>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3F2B7897-0844-4845-A2E4-1F65EBD12E2A}"/>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TextBox 3">
            <a:extLst>
              <a:ext uri="{FF2B5EF4-FFF2-40B4-BE49-F238E27FC236}">
                <a16:creationId xmlns:a16="http://schemas.microsoft.com/office/drawing/2014/main" id="{8D359FEF-FA68-F745-8054-8D04F841EA53}"/>
              </a:ext>
            </a:extLst>
          </p:cNvPr>
          <p:cNvSpPr txBox="1"/>
          <p:nvPr/>
        </p:nvSpPr>
        <p:spPr>
          <a:xfrm>
            <a:off x="2197769" y="327259"/>
            <a:ext cx="7796463" cy="1107996"/>
          </a:xfrm>
          <a:prstGeom prst="rect">
            <a:avLst/>
          </a:prstGeom>
          <a:noFill/>
        </p:spPr>
        <p:txBody>
          <a:bodyPr wrap="square" rtlCol="0">
            <a:spAutoFit/>
          </a:bodyPr>
          <a:lstStyle/>
          <a:p>
            <a:pPr algn="ctr"/>
            <a:r>
              <a:rPr lang="en-US" sz="6600" b="1">
                <a:latin typeface="Avenir Next Condensed Demi Bold" panose="020B0506020202020204" pitchFamily="34" charset="0"/>
              </a:rPr>
              <a:t>HALF-TIME</a:t>
            </a:r>
          </a:p>
        </p:txBody>
      </p:sp>
      <p:pic>
        <p:nvPicPr>
          <p:cNvPr id="6" name="Picture 5" descr="A picture containing person, music, brass&#10;&#10;Description automatically generated">
            <a:extLst>
              <a:ext uri="{FF2B5EF4-FFF2-40B4-BE49-F238E27FC236}">
                <a16:creationId xmlns:a16="http://schemas.microsoft.com/office/drawing/2014/main" id="{641A29C0-BB8F-9A4D-9E96-6927AFBAF716}"/>
              </a:ext>
            </a:extLst>
          </p:cNvPr>
          <p:cNvPicPr>
            <a:picLocks noChangeAspect="1"/>
          </p:cNvPicPr>
          <p:nvPr/>
        </p:nvPicPr>
        <p:blipFill>
          <a:blip r:embed="rId3"/>
          <a:stretch>
            <a:fillRect/>
          </a:stretch>
        </p:blipFill>
        <p:spPr>
          <a:xfrm>
            <a:off x="-557663" y="2050181"/>
            <a:ext cx="7187163" cy="4807819"/>
          </a:xfrm>
          <a:prstGeom prst="rect">
            <a:avLst/>
          </a:prstGeom>
        </p:spPr>
      </p:pic>
      <p:sp>
        <p:nvSpPr>
          <p:cNvPr id="7" name="Rectangle 6">
            <a:extLst>
              <a:ext uri="{FF2B5EF4-FFF2-40B4-BE49-F238E27FC236}">
                <a16:creationId xmlns:a16="http://schemas.microsoft.com/office/drawing/2014/main" id="{4DD7EAD1-F5A0-664F-88B6-E5A862FA6217}"/>
              </a:ext>
            </a:extLst>
          </p:cNvPr>
          <p:cNvSpPr/>
          <p:nvPr/>
        </p:nvSpPr>
        <p:spPr>
          <a:xfrm>
            <a:off x="6096000" y="1694046"/>
            <a:ext cx="4799798" cy="3359217"/>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Abadi Extra Light"/>
              </a:rPr>
              <a:t>ACCRUED LEAVE IS SO YESTERDAY. </a:t>
            </a:r>
          </a:p>
          <a:p>
            <a:pPr algn="ctr"/>
            <a:r>
              <a:rPr lang="en-US" sz="2600">
                <a:solidFill>
                  <a:schemeClr val="tx1"/>
                </a:solidFill>
                <a:latin typeface="Abadi Extra Light"/>
              </a:rPr>
              <a:t>NEED TIME OFF TO RECHARGE? </a:t>
            </a:r>
          </a:p>
          <a:p>
            <a:pPr algn="ctr"/>
            <a:r>
              <a:rPr lang="en-US" sz="2600">
                <a:solidFill>
                  <a:schemeClr val="tx1"/>
                </a:solidFill>
                <a:latin typeface="Abadi Extra Light"/>
              </a:rPr>
              <a:t>TAKE IT.</a:t>
            </a:r>
          </a:p>
          <a:p>
            <a:pPr algn="ctr"/>
            <a:r>
              <a:rPr lang="en-US" sz="2600">
                <a:solidFill>
                  <a:schemeClr val="tx1"/>
                </a:solidFill>
                <a:latin typeface="Abadi Extra Light"/>
              </a:rPr>
              <a:t>HUDDLE WITH YOUR TEAM TO MAKE SURE THEY HAVE YOU COVERED.</a:t>
            </a:r>
          </a:p>
        </p:txBody>
      </p:sp>
      <p:sp>
        <p:nvSpPr>
          <p:cNvPr id="8" name="TextBox 7">
            <a:extLst>
              <a:ext uri="{FF2B5EF4-FFF2-40B4-BE49-F238E27FC236}">
                <a16:creationId xmlns:a16="http://schemas.microsoft.com/office/drawing/2014/main" id="{9AD7E050-C032-674A-BFFB-E5695092F81B}"/>
              </a:ext>
            </a:extLst>
          </p:cNvPr>
          <p:cNvSpPr txBox="1"/>
          <p:nvPr/>
        </p:nvSpPr>
        <p:spPr>
          <a:xfrm rot="21327892">
            <a:off x="5094433" y="5072961"/>
            <a:ext cx="6802933" cy="1200329"/>
          </a:xfrm>
          <a:prstGeom prst="rect">
            <a:avLst/>
          </a:prstGeom>
          <a:noFill/>
        </p:spPr>
        <p:txBody>
          <a:bodyPr wrap="square" rtlCol="0">
            <a:spAutoFit/>
          </a:bodyPr>
          <a:lstStyle/>
          <a:p>
            <a:r>
              <a:rPr lang="en-US" sz="2400">
                <a:solidFill>
                  <a:srgbClr val="C00000"/>
                </a:solidFill>
                <a:latin typeface="Ink Free" panose="020F0502020204030204" pitchFamily="34" charset="0"/>
                <a:ea typeface="Brush Script MT" panose="03060802040406070304" pitchFamily="66" charset="-122"/>
                <a:cs typeface="Ink Free" panose="020F0502020204030204" pitchFamily="34" charset="0"/>
              </a:rPr>
              <a:t>Note: with freedom comes responsibility! We're all responsible for results no matter how much time off we take.</a:t>
            </a:r>
          </a:p>
        </p:txBody>
      </p:sp>
    </p:spTree>
    <p:extLst>
      <p:ext uri="{BB962C8B-B14F-4D97-AF65-F5344CB8AC3E}">
        <p14:creationId xmlns:p14="http://schemas.microsoft.com/office/powerpoint/2010/main" val="117712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2500"/>
                            </p:stCondLst>
                            <p:childTnLst>
                              <p:par>
                                <p:cTn id="17" presetID="53" presetClass="entr" presetSubtype="16"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42F03158-2CB5-854E-A24C-63C2756EE5F7}"/>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F7F9BDDC-7890-0A44-9474-4AC5C0864B82}"/>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sp>
        <p:nvSpPr>
          <p:cNvPr id="4" name="Rectangle 3">
            <a:extLst>
              <a:ext uri="{FF2B5EF4-FFF2-40B4-BE49-F238E27FC236}">
                <a16:creationId xmlns:a16="http://schemas.microsoft.com/office/drawing/2014/main" id="{56A26F48-C25D-0043-B519-E4E23DA70110}"/>
              </a:ext>
            </a:extLst>
          </p:cNvPr>
          <p:cNvSpPr/>
          <p:nvPr/>
        </p:nvSpPr>
        <p:spPr>
          <a:xfrm>
            <a:off x="1309037" y="79499"/>
            <a:ext cx="9586762" cy="6504182"/>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Acumin Pro Condensed" panose="020B0506020202020204" pitchFamily="34" charset="77"/>
            </a:endParaRPr>
          </a:p>
        </p:txBody>
      </p:sp>
      <p:sp>
        <p:nvSpPr>
          <p:cNvPr id="7" name="TextBox 6">
            <a:extLst>
              <a:ext uri="{FF2B5EF4-FFF2-40B4-BE49-F238E27FC236}">
                <a16:creationId xmlns:a16="http://schemas.microsoft.com/office/drawing/2014/main" id="{68541C78-73A5-F24D-A0BE-03C45648ECFA}"/>
              </a:ext>
            </a:extLst>
          </p:cNvPr>
          <p:cNvSpPr txBox="1"/>
          <p:nvPr/>
        </p:nvSpPr>
        <p:spPr>
          <a:xfrm>
            <a:off x="2208352" y="355266"/>
            <a:ext cx="7796463" cy="1077218"/>
          </a:xfrm>
          <a:prstGeom prst="rect">
            <a:avLst/>
          </a:prstGeom>
          <a:noFill/>
        </p:spPr>
        <p:txBody>
          <a:bodyPr wrap="square" rtlCol="0" anchor="t">
            <a:spAutoFit/>
          </a:bodyPr>
          <a:lstStyle/>
          <a:p>
            <a:pPr algn="ctr"/>
            <a:r>
              <a:rPr lang="en-US" sz="3200" b="1">
                <a:solidFill>
                  <a:schemeClr val="bg1"/>
                </a:solidFill>
                <a:latin typeface="Abadi"/>
              </a:rPr>
              <a:t>Our CSO Speaks on the </a:t>
            </a:r>
          </a:p>
          <a:p>
            <a:pPr algn="ctr"/>
            <a:r>
              <a:rPr lang="en-US" sz="3200" b="1">
                <a:solidFill>
                  <a:schemeClr val="bg1"/>
                </a:solidFill>
                <a:latin typeface="Abadi"/>
              </a:rPr>
              <a:t>"Race to 10k" </a:t>
            </a:r>
          </a:p>
        </p:txBody>
      </p:sp>
      <p:pic>
        <p:nvPicPr>
          <p:cNvPr id="9" name="Picture 8">
            <a:extLst>
              <a:ext uri="{FF2B5EF4-FFF2-40B4-BE49-F238E27FC236}">
                <a16:creationId xmlns:a16="http://schemas.microsoft.com/office/drawing/2014/main" id="{3973626E-6AB7-E247-9E78-D194403CBE20}"/>
              </a:ext>
            </a:extLst>
          </p:cNvPr>
          <p:cNvPicPr>
            <a:picLocks noChangeAspect="1"/>
          </p:cNvPicPr>
          <p:nvPr/>
        </p:nvPicPr>
        <p:blipFill>
          <a:blip r:embed="rId3"/>
          <a:stretch>
            <a:fillRect/>
          </a:stretch>
        </p:blipFill>
        <p:spPr>
          <a:xfrm rot="20809492">
            <a:off x="2836530" y="171275"/>
            <a:ext cx="971818" cy="1441797"/>
          </a:xfrm>
          <a:prstGeom prst="rect">
            <a:avLst/>
          </a:prstGeom>
        </p:spPr>
      </p:pic>
      <p:sp>
        <p:nvSpPr>
          <p:cNvPr id="5" name="TextBox 4">
            <a:extLst>
              <a:ext uri="{FF2B5EF4-FFF2-40B4-BE49-F238E27FC236}">
                <a16:creationId xmlns:a16="http://schemas.microsoft.com/office/drawing/2014/main" id="{C2477A8A-37D3-E641-96CC-6DA64B5EB2C7}"/>
              </a:ext>
            </a:extLst>
          </p:cNvPr>
          <p:cNvSpPr txBox="1"/>
          <p:nvPr/>
        </p:nvSpPr>
        <p:spPr>
          <a:xfrm>
            <a:off x="1591043" y="1797383"/>
            <a:ext cx="9086248" cy="4616648"/>
          </a:xfrm>
          <a:prstGeom prst="rect">
            <a:avLst/>
          </a:prstGeom>
          <a:noFill/>
        </p:spPr>
        <p:txBody>
          <a:bodyPr wrap="square" rtlCol="0" anchor="t">
            <a:spAutoFit/>
          </a:bodyPr>
          <a:lstStyle/>
          <a:p>
            <a:r>
              <a:rPr lang="en-US" sz="1400">
                <a:solidFill>
                  <a:schemeClr val="bg1"/>
                </a:solidFill>
                <a:latin typeface="Abadi Extra Light"/>
              </a:rPr>
              <a:t>About 6 months ago, after a long day of scouring the internet for Java candidates and planning interviews for potential candidates, our fearless leader, Mark Simons, called the office together at 4:30 for an announcement. Something you will quickly learn working for The Goal, is that, when Mark Simons speaks, everyone listens. When Mark addresses the Reston office, it’s something like a cross between Jordan Belfort addressing his sales team in “The Wolf of Wall Street” and your head coach giving a pep talk before a big game.</a:t>
            </a:r>
          </a:p>
          <a:p>
            <a:endParaRPr lang="en-US" sz="1400">
              <a:solidFill>
                <a:schemeClr val="bg1"/>
              </a:solidFill>
              <a:latin typeface="Abadi Extra Light"/>
            </a:endParaRPr>
          </a:p>
          <a:p>
            <a:r>
              <a:rPr lang="en-US" sz="1400">
                <a:solidFill>
                  <a:schemeClr val="bg1"/>
                </a:solidFill>
                <a:latin typeface="Abadi Extra Light"/>
              </a:rPr>
              <a:t>This speech was more Belfort than head coach. Mark would be launching a contest; he was calling the “Race to 10K.” The idea was simple, close more deals, and work harder than your colleagues, and The Goal will make you rich. The team bubbled with excitement and anticipation, visions of Jay-Z’s “Big </a:t>
            </a:r>
            <a:r>
              <a:rPr lang="en-US" sz="1400" err="1">
                <a:solidFill>
                  <a:schemeClr val="bg1"/>
                </a:solidFill>
                <a:latin typeface="Abadi Extra Light"/>
              </a:rPr>
              <a:t>Pimpin</a:t>
            </a:r>
            <a:r>
              <a:rPr lang="en-US" sz="1400">
                <a:solidFill>
                  <a:schemeClr val="bg1"/>
                </a:solidFill>
                <a:latin typeface="Abadi Extra Light"/>
              </a:rPr>
              <a:t>” video danced in my head as I planned on how I would spend my bonus. Payouts were announced for 1st, 2nd, and 3rd place for both the sales and recruiting side of the house. As an addition, anyone who hit the 10K bonus, would be added to the next incentive trip (Dominican Republic this year). Immediately the pit went into overdrive, recruiters were working late, coming in on weekends, and watching the leaderboard to see where they ranked among those vying for the 10K bonus.</a:t>
            </a:r>
          </a:p>
          <a:p>
            <a:endParaRPr lang="en-US" sz="1400">
              <a:solidFill>
                <a:schemeClr val="bg1"/>
              </a:solidFill>
              <a:latin typeface="Abadi Extra Light"/>
            </a:endParaRPr>
          </a:p>
          <a:p>
            <a:r>
              <a:rPr lang="en-US" sz="1400">
                <a:solidFill>
                  <a:schemeClr val="bg1"/>
                </a:solidFill>
                <a:latin typeface="Abadi Extra Light"/>
              </a:rPr>
              <a:t>In the coming months, several Goalies would eclipse the 10K mark in spread growth and announcements would be made, and checks would be written. Some Goalies, like Kyle Roehm, invested their winnings wisely in a blend of stocks and bonds, others like Harold Dill and Brandon Boone, spent lavishly on new suits and exotic vacations. The race has been such a success that Mark issued a statement shortly after the first announcement; this would not be a one-time contest driving a short spike in activity. The “Race to 10K” would be an on-going part of Goalie culture and a rallying cry meant to sharpen focus and effort. Once the winner’s checks were written for 1st, 2nd, and 3rd place, the contest would simply start over and another sprint for 10K spread growth would begin. As the wise man Puff Daddy once said, “It’s all about the Benjamins baby.”</a:t>
            </a:r>
          </a:p>
        </p:txBody>
      </p:sp>
    </p:spTree>
    <p:extLst>
      <p:ext uri="{BB962C8B-B14F-4D97-AF65-F5344CB8AC3E}">
        <p14:creationId xmlns:p14="http://schemas.microsoft.com/office/powerpoint/2010/main" val="974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805EB76A-C941-9141-9D25-9D347BC5033F}"/>
              </a:ext>
            </a:extLst>
          </p:cNvPr>
          <p:cNvSpPr/>
          <p:nvPr/>
        </p:nvSpPr>
        <p:spPr>
          <a:xfrm>
            <a:off x="11107553" y="3078556"/>
            <a:ext cx="915571" cy="700889"/>
          </a:xfrm>
          <a:prstGeom prst="righ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AF09BF5B-5566-4D44-A70E-21FC9B5DD2A6}"/>
              </a:ext>
            </a:extLst>
          </p:cNvPr>
          <p:cNvSpPr/>
          <p:nvPr/>
        </p:nvSpPr>
        <p:spPr>
          <a:xfrm>
            <a:off x="134753" y="3078556"/>
            <a:ext cx="915571" cy="700889"/>
          </a:xfrm>
          <a:prstGeom prst="leftArrow">
            <a:avLst/>
          </a:prstGeom>
          <a:solidFill>
            <a:schemeClr val="tx1">
              <a:lumMod val="65000"/>
              <a:lumOff val="35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pic>
        <p:nvPicPr>
          <p:cNvPr id="5" name="Picture 4" descr="A picture containing hat, headdress&#10;&#10;Description automatically generated">
            <a:extLst>
              <a:ext uri="{FF2B5EF4-FFF2-40B4-BE49-F238E27FC236}">
                <a16:creationId xmlns:a16="http://schemas.microsoft.com/office/drawing/2014/main" id="{6B98E0D4-1195-B64D-990C-7070922C4126}"/>
              </a:ext>
            </a:extLst>
          </p:cNvPr>
          <p:cNvPicPr>
            <a:picLocks noChangeAspect="1"/>
          </p:cNvPicPr>
          <p:nvPr/>
        </p:nvPicPr>
        <p:blipFill>
          <a:blip r:embed="rId3"/>
          <a:stretch>
            <a:fillRect/>
          </a:stretch>
        </p:blipFill>
        <p:spPr>
          <a:xfrm>
            <a:off x="4980237" y="526717"/>
            <a:ext cx="2231524" cy="2096594"/>
          </a:xfrm>
          <a:prstGeom prst="rect">
            <a:avLst/>
          </a:prstGeom>
        </p:spPr>
      </p:pic>
      <p:sp>
        <p:nvSpPr>
          <p:cNvPr id="6" name="TextBox 5">
            <a:extLst>
              <a:ext uri="{FF2B5EF4-FFF2-40B4-BE49-F238E27FC236}">
                <a16:creationId xmlns:a16="http://schemas.microsoft.com/office/drawing/2014/main" id="{A27740B1-DC01-5947-8989-63C1E7BDCDBA}"/>
              </a:ext>
            </a:extLst>
          </p:cNvPr>
          <p:cNvSpPr txBox="1"/>
          <p:nvPr/>
        </p:nvSpPr>
        <p:spPr>
          <a:xfrm rot="21327892">
            <a:off x="2694533" y="3907625"/>
            <a:ext cx="6802933" cy="923330"/>
          </a:xfrm>
          <a:prstGeom prst="rect">
            <a:avLst/>
          </a:prstGeom>
          <a:noFill/>
        </p:spPr>
        <p:txBody>
          <a:bodyPr wrap="square" rtlCol="0">
            <a:spAutoFit/>
          </a:bodyPr>
          <a:lstStyle/>
          <a:p>
            <a:pPr algn="ctr"/>
            <a:r>
              <a:rPr lang="en-US" sz="5400" b="1">
                <a:solidFill>
                  <a:srgbClr val="C00000"/>
                </a:solidFill>
                <a:latin typeface="Ink Free" panose="020F0502020204030204" pitchFamily="34" charset="0"/>
                <a:ea typeface="Brush Script MT" panose="03060802040406070304" pitchFamily="66" charset="-122"/>
                <a:cs typeface="Ink Free" panose="020F0502020204030204" pitchFamily="34" charset="0"/>
              </a:rPr>
              <a:t>Seriously!</a:t>
            </a:r>
          </a:p>
        </p:txBody>
      </p:sp>
      <p:sp>
        <p:nvSpPr>
          <p:cNvPr id="7" name="TextBox 6">
            <a:extLst>
              <a:ext uri="{FF2B5EF4-FFF2-40B4-BE49-F238E27FC236}">
                <a16:creationId xmlns:a16="http://schemas.microsoft.com/office/drawing/2014/main" id="{260C7DF7-6322-7A44-B666-182E5F9B34C0}"/>
              </a:ext>
            </a:extLst>
          </p:cNvPr>
          <p:cNvSpPr txBox="1"/>
          <p:nvPr/>
        </p:nvSpPr>
        <p:spPr>
          <a:xfrm>
            <a:off x="2197769" y="2875002"/>
            <a:ext cx="7796463" cy="1015663"/>
          </a:xfrm>
          <a:prstGeom prst="rect">
            <a:avLst/>
          </a:prstGeom>
          <a:noFill/>
        </p:spPr>
        <p:txBody>
          <a:bodyPr wrap="square" rtlCol="0" anchor="t">
            <a:spAutoFit/>
          </a:bodyPr>
          <a:lstStyle/>
          <a:p>
            <a:pPr algn="ctr"/>
            <a:r>
              <a:rPr lang="en-US" sz="6000" b="1">
                <a:latin typeface="Abadi"/>
              </a:rPr>
              <a:t>SERIOUS HAT TIME</a:t>
            </a:r>
          </a:p>
        </p:txBody>
      </p:sp>
    </p:spTree>
    <p:extLst>
      <p:ext uri="{BB962C8B-B14F-4D97-AF65-F5344CB8AC3E}">
        <p14:creationId xmlns:p14="http://schemas.microsoft.com/office/powerpoint/2010/main" val="352117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0F8DAF81-73EE-C94D-9555-B0DF33F13530}"/>
              </a:ext>
            </a:extLst>
          </p:cNvPr>
          <p:cNvSpPr/>
          <p:nvPr/>
        </p:nvSpPr>
        <p:spPr>
          <a:xfrm>
            <a:off x="11107553" y="3078556"/>
            <a:ext cx="915571" cy="700889"/>
          </a:xfrm>
          <a:prstGeom prst="righ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nextslide">
                  <a:extLst>
                    <a:ext uri="{A12FA001-AC4F-418D-AE19-62706E023703}">
                      <ahyp:hlinkClr xmlns:ahyp="http://schemas.microsoft.com/office/drawing/2018/hyperlinkcolor" val="tx"/>
                    </a:ext>
                  </a:extLst>
                </a:hlinkClick>
              </a:rPr>
              <a:t>NEXT</a:t>
            </a:r>
            <a:endParaRPr lang="en-US">
              <a:solidFill>
                <a:schemeClr val="bg1">
                  <a:lumMod val="50000"/>
                </a:schemeClr>
              </a:solidFill>
            </a:endParaRPr>
          </a:p>
        </p:txBody>
      </p:sp>
      <p:sp>
        <p:nvSpPr>
          <p:cNvPr id="3" name="Left Arrow 2">
            <a:extLst>
              <a:ext uri="{FF2B5EF4-FFF2-40B4-BE49-F238E27FC236}">
                <a16:creationId xmlns:a16="http://schemas.microsoft.com/office/drawing/2014/main" id="{008EC46E-3B01-EB43-B476-52F5EE3A7C62}"/>
              </a:ext>
            </a:extLst>
          </p:cNvPr>
          <p:cNvSpPr/>
          <p:nvPr/>
        </p:nvSpPr>
        <p:spPr>
          <a:xfrm>
            <a:off x="168875" y="3078556"/>
            <a:ext cx="915571" cy="700889"/>
          </a:xfrm>
          <a:prstGeom prst="leftArrow">
            <a:avLst/>
          </a:prstGeom>
          <a:solidFill>
            <a:schemeClr val="bg1">
              <a:alpha val="1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hlinkClick r:id="" action="ppaction://hlinkshowjump?jump=previousslide">
                  <a:extLst>
                    <a:ext uri="{A12FA001-AC4F-418D-AE19-62706E023703}">
                      <ahyp:hlinkClr xmlns:ahyp="http://schemas.microsoft.com/office/drawing/2018/hyperlinkcolor" val="tx"/>
                    </a:ext>
                  </a:extLst>
                </a:hlinkClick>
              </a:rPr>
              <a:t>PREV</a:t>
            </a:r>
            <a:endParaRPr lang="en-US">
              <a:solidFill>
                <a:schemeClr val="bg1">
                  <a:lumMod val="50000"/>
                </a:schemeClr>
              </a:solidFill>
            </a:endParaRPr>
          </a:p>
        </p:txBody>
      </p:sp>
      <p:grpSp>
        <p:nvGrpSpPr>
          <p:cNvPr id="9" name="Group 8">
            <a:extLst>
              <a:ext uri="{FF2B5EF4-FFF2-40B4-BE49-F238E27FC236}">
                <a16:creationId xmlns:a16="http://schemas.microsoft.com/office/drawing/2014/main" id="{AAE8229E-D7C4-5147-99CD-46F123C0810E}"/>
              </a:ext>
            </a:extLst>
          </p:cNvPr>
          <p:cNvGrpSpPr/>
          <p:nvPr/>
        </p:nvGrpSpPr>
        <p:grpSpPr>
          <a:xfrm>
            <a:off x="4520664" y="457200"/>
            <a:ext cx="3150672" cy="840622"/>
            <a:chOff x="4520664" y="457200"/>
            <a:chExt cx="3150672" cy="840622"/>
          </a:xfrm>
        </p:grpSpPr>
        <p:sp>
          <p:nvSpPr>
            <p:cNvPr id="5" name="Rectangle 4">
              <a:extLst>
                <a:ext uri="{FF2B5EF4-FFF2-40B4-BE49-F238E27FC236}">
                  <a16:creationId xmlns:a16="http://schemas.microsoft.com/office/drawing/2014/main" id="{C3091958-AE64-4240-A421-3E2A7223A51F}"/>
                </a:ext>
              </a:extLst>
            </p:cNvPr>
            <p:cNvSpPr/>
            <p:nvPr/>
          </p:nvSpPr>
          <p:spPr>
            <a:xfrm>
              <a:off x="4520664" y="457200"/>
              <a:ext cx="2704699" cy="51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967A544-E5FE-6348-82F9-EB13E7D063C4}"/>
                </a:ext>
              </a:extLst>
            </p:cNvPr>
            <p:cNvSpPr txBox="1"/>
            <p:nvPr/>
          </p:nvSpPr>
          <p:spPr>
            <a:xfrm>
              <a:off x="4966636" y="466825"/>
              <a:ext cx="2704700" cy="830997"/>
            </a:xfrm>
            <a:prstGeom prst="rect">
              <a:avLst/>
            </a:prstGeom>
            <a:noFill/>
          </p:spPr>
          <p:txBody>
            <a:bodyPr wrap="square" rtlCol="0">
              <a:spAutoFit/>
            </a:bodyPr>
            <a:lstStyle/>
            <a:p>
              <a:pPr algn="ctr"/>
              <a:r>
                <a:rPr lang="en-US" sz="4800">
                  <a:solidFill>
                    <a:schemeClr val="bg1"/>
                  </a:solidFill>
                  <a:latin typeface="Chalkduster" panose="03050602040202020205" pitchFamily="66" charset="77"/>
                </a:rPr>
                <a:t>DRUGS</a:t>
              </a:r>
            </a:p>
          </p:txBody>
        </p:sp>
      </p:grpSp>
      <p:sp>
        <p:nvSpPr>
          <p:cNvPr id="7" name="&quot;No&quot; Symbol 6">
            <a:extLst>
              <a:ext uri="{FF2B5EF4-FFF2-40B4-BE49-F238E27FC236}">
                <a16:creationId xmlns:a16="http://schemas.microsoft.com/office/drawing/2014/main" id="{69AA588F-9069-E74B-913D-B3C5D261E09B}"/>
              </a:ext>
            </a:extLst>
          </p:cNvPr>
          <p:cNvSpPr/>
          <p:nvPr/>
        </p:nvSpPr>
        <p:spPr>
          <a:xfrm>
            <a:off x="5455920" y="242243"/>
            <a:ext cx="1280160" cy="1280160"/>
          </a:xfrm>
          <a:prstGeom prst="noSmoking">
            <a:avLst>
              <a:gd name="adj" fmla="val 11653"/>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4726FCA6-D91E-404A-8F98-18A53C0BB3BF}"/>
              </a:ext>
            </a:extLst>
          </p:cNvPr>
          <p:cNvSpPr/>
          <p:nvPr/>
        </p:nvSpPr>
        <p:spPr>
          <a:xfrm>
            <a:off x="3705727" y="1737360"/>
            <a:ext cx="7199698" cy="237744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badi Extra Light"/>
              </a:rPr>
              <a:t>"AT WORK" MEANS THAT YOU ARE ON COMPANY PREMISES OR ENGAGED IN COMPANY BUSINESS. "DRUGS" ARE ILLEGAL CONTROLLED SUBSTANCES, OR PRESCRIPTION SUBSTANCES FOR </a:t>
            </a:r>
          </a:p>
          <a:p>
            <a:pPr algn="ctr"/>
            <a:r>
              <a:rPr lang="en-US" sz="2000">
                <a:latin typeface="Abadi Extra Light"/>
              </a:rPr>
              <a:t>WHICH YOU HAVE NO PRESCRIPTION (IN YOUR NAME NOT YOUR GREAT AUNT MARTHA'S NAME). </a:t>
            </a:r>
          </a:p>
        </p:txBody>
      </p:sp>
      <p:pic>
        <p:nvPicPr>
          <p:cNvPr id="10" name="Picture 9" descr="A black sign with white text&#10;&#10;Description automatically generated">
            <a:extLst>
              <a:ext uri="{FF2B5EF4-FFF2-40B4-BE49-F238E27FC236}">
                <a16:creationId xmlns:a16="http://schemas.microsoft.com/office/drawing/2014/main" id="{291CA423-5E99-BE40-895F-3AED2BC521C2}"/>
              </a:ext>
            </a:extLst>
          </p:cNvPr>
          <p:cNvPicPr>
            <a:picLocks noChangeAspect="1"/>
          </p:cNvPicPr>
          <p:nvPr/>
        </p:nvPicPr>
        <p:blipFill>
          <a:blip r:embed="rId3"/>
          <a:stretch>
            <a:fillRect/>
          </a:stretch>
        </p:blipFill>
        <p:spPr>
          <a:xfrm>
            <a:off x="1530418" y="1024760"/>
            <a:ext cx="1616128" cy="4808480"/>
          </a:xfrm>
          <a:prstGeom prst="rect">
            <a:avLst/>
          </a:prstGeom>
        </p:spPr>
      </p:pic>
      <p:pic>
        <p:nvPicPr>
          <p:cNvPr id="12" name="Picture 11">
            <a:extLst>
              <a:ext uri="{FF2B5EF4-FFF2-40B4-BE49-F238E27FC236}">
                <a16:creationId xmlns:a16="http://schemas.microsoft.com/office/drawing/2014/main" id="{209B2628-0691-1348-96DA-547F22D54A81}"/>
              </a:ext>
            </a:extLst>
          </p:cNvPr>
          <p:cNvPicPr>
            <a:picLocks noChangeAspect="1"/>
          </p:cNvPicPr>
          <p:nvPr/>
        </p:nvPicPr>
        <p:blipFill>
          <a:blip r:embed="rId4"/>
          <a:stretch>
            <a:fillRect/>
          </a:stretch>
        </p:blipFill>
        <p:spPr>
          <a:xfrm>
            <a:off x="3705727" y="4329757"/>
            <a:ext cx="3321971" cy="2157612"/>
          </a:xfrm>
          <a:prstGeom prst="rect">
            <a:avLst/>
          </a:prstGeom>
        </p:spPr>
      </p:pic>
      <p:pic>
        <p:nvPicPr>
          <p:cNvPr id="14" name="Picture 13">
            <a:extLst>
              <a:ext uri="{FF2B5EF4-FFF2-40B4-BE49-F238E27FC236}">
                <a16:creationId xmlns:a16="http://schemas.microsoft.com/office/drawing/2014/main" id="{78BEAD6D-B567-B44F-AC8D-5A30F8480DD2}"/>
              </a:ext>
            </a:extLst>
          </p:cNvPr>
          <p:cNvPicPr>
            <a:picLocks noChangeAspect="1"/>
          </p:cNvPicPr>
          <p:nvPr/>
        </p:nvPicPr>
        <p:blipFill>
          <a:blip r:embed="rId5"/>
          <a:stretch>
            <a:fillRect/>
          </a:stretch>
        </p:blipFill>
        <p:spPr>
          <a:xfrm rot="563683">
            <a:off x="9029878" y="3178370"/>
            <a:ext cx="2632288" cy="2751937"/>
          </a:xfrm>
          <a:prstGeom prst="rect">
            <a:avLst/>
          </a:prstGeom>
        </p:spPr>
      </p:pic>
      <p:sp>
        <p:nvSpPr>
          <p:cNvPr id="15" name="TextBox 14">
            <a:extLst>
              <a:ext uri="{FF2B5EF4-FFF2-40B4-BE49-F238E27FC236}">
                <a16:creationId xmlns:a16="http://schemas.microsoft.com/office/drawing/2014/main" id="{C559D9ED-6FF5-2840-BAA0-4757769B47CF}"/>
              </a:ext>
            </a:extLst>
          </p:cNvPr>
          <p:cNvSpPr txBox="1"/>
          <p:nvPr/>
        </p:nvSpPr>
        <p:spPr>
          <a:xfrm rot="772438">
            <a:off x="7745536" y="5449877"/>
            <a:ext cx="3644400" cy="954107"/>
          </a:xfrm>
          <a:prstGeom prst="rect">
            <a:avLst/>
          </a:prstGeom>
          <a:noFill/>
        </p:spPr>
        <p:txBody>
          <a:bodyPr wrap="square" rtlCol="0" anchor="t">
            <a:spAutoFit/>
          </a:bodyPr>
          <a:lstStyle/>
          <a:p>
            <a:pPr algn="ctr"/>
            <a:r>
              <a:rPr lang="en-US" sz="2800" b="1">
                <a:solidFill>
                  <a:srgbClr val="C00000"/>
                </a:solidFill>
                <a:latin typeface="Ink Free"/>
                <a:ea typeface="Brush Script MT" panose="03060802040406070304" pitchFamily="66" charset="-122"/>
                <a:cs typeface="Ink Free" panose="020F0502020204030204" pitchFamily="34" charset="0"/>
              </a:rPr>
              <a:t>Basically, don’t </a:t>
            </a:r>
            <a:endParaRPr lang="en-US" sz="2800" b="1">
              <a:solidFill>
                <a:srgbClr val="C00000"/>
              </a:solidFill>
              <a:latin typeface="Ink Free" panose="020F0502020204030204" pitchFamily="34" charset="0"/>
              <a:ea typeface="Brush Script MT" panose="03060802040406070304" pitchFamily="66" charset="-122"/>
              <a:cs typeface="Ink Free" panose="020F0502020204030204" pitchFamily="34" charset="0"/>
            </a:endParaRPr>
          </a:p>
          <a:p>
            <a:pPr algn="ctr"/>
            <a:r>
              <a:rPr lang="en-US" sz="2800" b="1">
                <a:solidFill>
                  <a:srgbClr val="C00000"/>
                </a:solidFill>
                <a:latin typeface="Ink Free" panose="020F0502020204030204" pitchFamily="34" charset="0"/>
                <a:ea typeface="Brush Script MT" panose="03060802040406070304" pitchFamily="66" charset="-122"/>
                <a:cs typeface="Ink Free" panose="020F0502020204030204" pitchFamily="34" charset="0"/>
              </a:rPr>
              <a:t>be this guy!</a:t>
            </a:r>
          </a:p>
        </p:txBody>
      </p:sp>
    </p:spTree>
    <p:extLst>
      <p:ext uri="{BB962C8B-B14F-4D97-AF65-F5344CB8AC3E}">
        <p14:creationId xmlns:p14="http://schemas.microsoft.com/office/powerpoint/2010/main" val="382724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5" presetClass="entr" presetSubtype="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childTnLst>
                          </p:cTn>
                        </p:par>
                        <p:par>
                          <p:cTn id="17" fill="hold">
                            <p:stCondLst>
                              <p:cond delay="4000"/>
                            </p:stCondLst>
                            <p:childTnLst>
                              <p:par>
                                <p:cTn id="18" presetID="2" presetClass="entr" presetSubtype="4"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5500"/>
                            </p:stCondLst>
                            <p:childTnLst>
                              <p:par>
                                <p:cTn id="23" presetID="55" presetClass="entr" presetSubtype="0" fill="hold" grpId="0" nodeType="afterEffect">
                                  <p:stCondLst>
                                    <p:cond delay="2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8500"/>
                            </p:stCondLst>
                            <p:childTnLst>
                              <p:par>
                                <p:cTn id="29" presetID="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9500"/>
                            </p:stCondLst>
                            <p:childTnLst>
                              <p:par>
                                <p:cTn id="34" presetID="3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800" decel="100000"/>
                                        <p:tgtEl>
                                          <p:spTgt spid="14"/>
                                        </p:tgtEl>
                                      </p:cBhvr>
                                    </p:animEffect>
                                    <p:anim calcmode="lin" valueType="num">
                                      <p:cBhvr>
                                        <p:cTn id="37" dur="800" decel="100000" fill="hold"/>
                                        <p:tgtEl>
                                          <p:spTgt spid="14"/>
                                        </p:tgtEl>
                                        <p:attrNameLst>
                                          <p:attrName>style.rotation</p:attrName>
                                        </p:attrNameLst>
                                      </p:cBhvr>
                                      <p:tavLst>
                                        <p:tav tm="0">
                                          <p:val>
                                            <p:fltVal val="-90"/>
                                          </p:val>
                                        </p:tav>
                                        <p:tav tm="100000">
                                          <p:val>
                                            <p:fltVal val="0"/>
                                          </p:val>
                                        </p:tav>
                                      </p:tavLst>
                                    </p:anim>
                                    <p:anim calcmode="lin" valueType="num">
                                      <p:cBhvr>
                                        <p:cTn id="38" dur="800" decel="100000" fill="hold"/>
                                        <p:tgtEl>
                                          <p:spTgt spid="14"/>
                                        </p:tgtEl>
                                        <p:attrNameLst>
                                          <p:attrName>ppt_x</p:attrName>
                                        </p:attrNameLst>
                                      </p:cBhvr>
                                      <p:tavLst>
                                        <p:tav tm="0">
                                          <p:val>
                                            <p:strVal val="#ppt_x+0.4"/>
                                          </p:val>
                                        </p:tav>
                                        <p:tav tm="100000">
                                          <p:val>
                                            <p:strVal val="#ppt_x-0.05"/>
                                          </p:val>
                                        </p:tav>
                                      </p:tavLst>
                                    </p:anim>
                                    <p:anim calcmode="lin" valueType="num">
                                      <p:cBhvr>
                                        <p:cTn id="39" dur="800" decel="100000" fill="hold"/>
                                        <p:tgtEl>
                                          <p:spTgt spid="1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2" fill="hold">
                            <p:stCondLst>
                              <p:cond delay="10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8FCED99C42CF4DBE4E6AED9B01079B" ma:contentTypeVersion="4" ma:contentTypeDescription="Create a new document." ma:contentTypeScope="" ma:versionID="e708b2a0aa57deb0de7d84fb865795fd">
  <xsd:schema xmlns:xsd="http://www.w3.org/2001/XMLSchema" xmlns:xs="http://www.w3.org/2001/XMLSchema" xmlns:p="http://schemas.microsoft.com/office/2006/metadata/properties" xmlns:ns2="73d6db69-294b-4412-9249-7b780154a1f1" targetNamespace="http://schemas.microsoft.com/office/2006/metadata/properties" ma:root="true" ma:fieldsID="30e11b5187be9674c53f9b42af4c6a8a" ns2:_="">
    <xsd:import namespace="73d6db69-294b-4412-9249-7b780154a1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6db69-294b-4412-9249-7b780154a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6F19A2-8716-4487-9C73-AB638BD49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6db69-294b-4412-9249-7b780154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2A66D-113D-4654-AE26-7313C732D8FD}">
  <ds:schemaRefs>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73d6db69-294b-4412-9249-7b780154a1f1"/>
    <ds:schemaRef ds:uri="http://purl.org/dc/term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6699E41-82E3-414B-A1BE-D47175C0ED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Widescreen</PresentationFormat>
  <Paragraphs>98</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R Schuback</dc:creator>
  <cp:lastModifiedBy>Justin R Schuback</cp:lastModifiedBy>
  <cp:revision>5</cp:revision>
  <dcterms:created xsi:type="dcterms:W3CDTF">2019-05-08T17:25:21Z</dcterms:created>
  <dcterms:modified xsi:type="dcterms:W3CDTF">2019-06-04T14:31:44Z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0x010100358FCED99C42CF4DBE4E6AED9B01079B</vt:lpwstr>
  </property>
</Properties>
</file>